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259" r:id="rId3"/>
    <p:sldId id="299" r:id="rId4"/>
    <p:sldId id="300" r:id="rId5"/>
    <p:sldId id="301" r:id="rId6"/>
    <p:sldId id="268" r:id="rId7"/>
    <p:sldId id="303" r:id="rId8"/>
    <p:sldId id="304" r:id="rId9"/>
    <p:sldId id="302" r:id="rId10"/>
    <p:sldId id="264" r:id="rId11"/>
    <p:sldId id="269" r:id="rId12"/>
    <p:sldId id="272" r:id="rId13"/>
    <p:sldId id="271" r:id="rId14"/>
    <p:sldId id="273" r:id="rId15"/>
    <p:sldId id="275" r:id="rId16"/>
    <p:sldId id="274" r:id="rId17"/>
    <p:sldId id="276" r:id="rId18"/>
    <p:sldId id="305" r:id="rId19"/>
    <p:sldId id="306" r:id="rId20"/>
    <p:sldId id="290" r:id="rId21"/>
    <p:sldId id="291" r:id="rId22"/>
    <p:sldId id="282" r:id="rId23"/>
    <p:sldId id="284" r:id="rId24"/>
    <p:sldId id="292" r:id="rId25"/>
    <p:sldId id="287" r:id="rId26"/>
    <p:sldId id="293" r:id="rId27"/>
    <p:sldId id="289" r:id="rId28"/>
    <p:sldId id="294" r:id="rId29"/>
    <p:sldId id="307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12B9EFE-0BCD-F34F-9830-1BC99CA7FA26}">
          <p14:sldIdLst>
            <p14:sldId id="298"/>
            <p14:sldId id="259"/>
            <p14:sldId id="299"/>
            <p14:sldId id="300"/>
            <p14:sldId id="301"/>
            <p14:sldId id="268"/>
            <p14:sldId id="303"/>
            <p14:sldId id="304"/>
            <p14:sldId id="302"/>
          </p14:sldIdLst>
        </p14:section>
        <p14:section name="Menu" id="{2F2E9631-B9E7-6547-BFE4-4E206AD62830}">
          <p14:sldIdLst>
            <p14:sldId id="264"/>
            <p14:sldId id="269"/>
            <p14:sldId id="272"/>
            <p14:sldId id="271"/>
            <p14:sldId id="273"/>
            <p14:sldId id="275"/>
            <p14:sldId id="274"/>
          </p14:sldIdLst>
        </p14:section>
        <p14:section name="Search" id="{61D0A4B4-7818-374F-9A25-87D08C0D1D8C}">
          <p14:sldIdLst>
            <p14:sldId id="276"/>
            <p14:sldId id="305"/>
            <p14:sldId id="306"/>
            <p14:sldId id="290"/>
            <p14:sldId id="291"/>
          </p14:sldIdLst>
        </p14:section>
        <p14:section name="Navigation" id="{9B6ABE6C-98E2-C846-9BEA-7CF6477DAFC5}">
          <p14:sldIdLst>
            <p14:sldId id="282"/>
            <p14:sldId id="284"/>
            <p14:sldId id="292"/>
            <p14:sldId id="287"/>
            <p14:sldId id="293"/>
            <p14:sldId id="289"/>
            <p14:sldId id="294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2A6"/>
    <a:srgbClr val="85E6D5"/>
    <a:srgbClr val="FFFFFF"/>
    <a:srgbClr val="EFF4F3"/>
    <a:srgbClr val="E9EEEF"/>
    <a:srgbClr val="C6C6C6"/>
    <a:srgbClr val="595959"/>
    <a:srgbClr val="4472C4"/>
    <a:srgbClr val="44546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3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8T05:54:02.545"/>
    </inkml:context>
    <inkml:brush xml:id="br0">
      <inkml:brushProperty name="width" value="0.05" units="cm"/>
      <inkml:brushProperty name="height" value="0.05" units="cm"/>
      <inkml:brushProperty name="color" value="#EFEDEE"/>
    </inkml:brush>
  </inkml:definitions>
  <inkml:trace contextRef="#ctx0" brushRef="#br0">33 87 24575,'0'7'0,"0"-1"0,2-1 0,0 1 0,3 1 0,-3 2 0,0 0 0,0 0 0,1 0 0,1 0 0,2 0 0,-1 0 0,2 0 0,-3-2 0,-1 1 0,1-5 0,-6-3 0,4-5 0,-4-4 0,4 0 0,-2-4 0,4 3 0,-4-2 0,2-1 0,-2 3 0,0-2 0,0 3 0,-2 0 0,2 0 0,-2 2 0,2 0 0,-2 7 0,1 2 0,-1 5 0,2 2 0,0 0 0,0 0 0,0 0 0,-2 0 0,0 0 0,-1 0 0,-1 0 0,2-1 0,-3 1 0,3 0 0,-2-2 0,3 0 0,-3-5 0,2 0 0,-3-4 0,-1-2 0,1-3 0,-2-2 0,3 0 0,-3 0 0,2 0 0,1 0 0,2 0 0,0 0 0,1 0 0,-1 0 0,2 2 0,0 0 0,2 3 0,1-1 0,1 2 0,-1-1 0,1 4 0,-2-4 0,0 1 0,2-1 0,-1-1 0,3-1 0,1 1 0,2-2 0,-2 5 0,0 0 0,-7 2 0,-1-2 0,-3 1 0,-1-3 0,1 2 0,-1-3 0,1 1 0,-1 1 0,3-1 0,-2 2 0,1-1 0,3 1 0,0 0 0,5 2 0,-1-2 0,1 2 0,-1 0 0,0 0 0,1 0 0,-1 0 0,1 0 0,-1 0 0,1 0 0,-1 0 0,0 0 0,1 2 0,-1-2 0,-1 4 0,-1 1 0,-4 2 0,1 0 0,-1 1 0,0-3 0,0 3 0,-3-1 0,1 0 0,1 2 0,-1-2 0,2 0 0,-1-1 0,-1-2 0,2 3 0,-1 0 0,1 2 0,0 0 0,2-2 0,-2-1 0,2 0 0,0-1 0,0 2 0,0-3 0,0 1 0,0-1 0,0 3 0,0-3 0,0 5 0,0-4 0,0 3 0,0-1 0,0 0 0,0 0 0,0-3 0,0 0 0,-2 1 0,1 1 0,-1-1 0,2 2 0,0-3 0,-2 0 0,2 1 0,-2-1 0,0-1 0,1 1 0,-3-4 0,6 4 0,-2-3 0,5 1 0,-1-2 0,0 0 0,3 0 0,-2 0 0,3-2 0,-3 1 0,2-1 0,-3 2 0,0 0 0,1-2 0,-5 2 0,-4 1 0,-2 2 0,-2 4 0,3-5 0,1 2 0,-1 1 0,1 0 0,-1-1 0,3 0 0,-2-4 0,1 2 0,1 0 0,2 1 0,2-1 0,1 2 0,1-3 0,-2 1 0,2 0 0,1-2 0,-1 2 0,1 0 0,-1 1 0,1-1 0,-1 2 0,0-2 0,1 1 0,-5-1 0,-2-2 0,-3 0 0,-2 0 0,3 0 0,-1 2 0,1-2 0,-1 4 0,1-3 0,-1 1 0,1-2 0,1 2 0,-1-2 0,2 2 0,-3-2 0,5 2 0,2-1 0,3 1 0,1 0 0,-1-2 0,-1 2 0,1-2 0,-1 0 0,1 0 0,-1 0 0,0 0 0,1 0 0,-1 2 0,1-2 0,-1 2 0,1-2 0,-3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B40E-1F72-4244-B4E4-BB91B973B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38589-0ED5-7B48-9200-56F084B69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6AD1-1298-8545-8232-7C7659D4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B15E5-305D-A64D-8591-1358FB55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CB8DC-3A5A-A841-B569-00A7B86D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5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144B-AD1E-9045-8C6E-1D5E0C26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BADE2-1CFE-0F43-B7B1-32A8D840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D6E9-F4E1-7945-AB2D-82AEE8F2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B29-9D1C-214A-9879-571753FC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F21A-0546-9B47-9F40-80B6A996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4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8F3D0-362A-A941-B7CC-3DC71A8B8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2C752-7412-2346-9181-B11A62ED1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62A53-6D18-1B42-A93A-A50FCB1EA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9689-D71F-0A42-AA37-108706B7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85A1-EE92-B74A-936D-80E8E406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46AB-119C-6247-A26F-04A202CA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54A4-9C20-E847-88FF-0E31F8796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8B2B-8D13-CC42-BEFB-AC7B2E27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8BFD-4EC8-2E41-AFBF-33241ECB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A529C-2130-F64A-9AA5-A08C1770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0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ED47-48D9-644F-97A3-0EDAE207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14F27-EA0F-464F-97DA-F943353AE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EFDBC-596B-A24D-805E-EBFA93A0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78DB-AE6D-F140-A213-F8B05D36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3C8A0-A42C-2A45-90CD-268AD785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EF08-DD4E-614D-AF0D-FA3A1A93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A094-7D5F-FD43-B0BB-BC4123DBC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F5FE-E746-3D42-884A-34E138237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E3AD1-B403-B349-8E68-0487C071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6BFD2-55FF-1240-A84C-A3B27D75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17BA8-D586-6541-8CDE-3B8A8A29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1E01-5F31-1F40-85D6-C67F7CF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C6670-BFB3-E74E-968E-A6A0C6F1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678F3-A0E3-5748-81F6-013D0FD08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66858-CB5F-C146-B2CE-AF36B096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91DC-38B8-DD4B-8283-31400853A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90E7B-4BEC-1F41-86F0-D2BA980E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8AED32-1BB4-2C40-80DD-4FC69113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B0F0-5D83-464C-B903-DC18E489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9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C53F-A782-9D48-A272-47A61E28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EB236-764A-8E43-A55C-870FF70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3803-C80B-854E-93A2-48DF187E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36A6A-0FD2-AB4C-B86A-EEAEA2B9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2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1CFBE-63D2-D740-AEFC-5678D2C1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E1903-E797-144F-9E22-3BA1BBDC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259F-542A-9445-8F20-A9331181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1423-4DF4-0A4C-96CD-F9DE9AF4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39BE-EF83-134D-9E41-BDEB7DA72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BDD74-F533-3C44-97A6-211085E6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081A6-A4D0-BE4F-9117-D3ADDC7F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FC155-F994-9C47-8E51-53192B67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98715-126C-A14B-BF6B-956D738B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D639-F691-E743-8234-18A822F6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28073-2A07-3642-A3B3-9665C68D6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3E2F8-30A1-CF47-8EF6-D6613AF70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19030-B191-3D45-886C-4F4F1693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E6654-99C7-1A44-A3A8-4B96B17B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7C3-6C00-8E40-AD6D-833B68CB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FC26AE-EEB1-2945-8E14-898930F1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C3283-DF5E-0F49-854A-40FC0B0B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E3E26-6148-D942-83BC-63DF5C4DB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AF287-89CF-984B-80D1-6E12853D8EE7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694F-F220-BF4C-AED8-3B1B414C5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6445-F83F-A444-8218-E9F3666E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422B-71BD-184F-9AE2-523355FD7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4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43.svg"/><Relationship Id="rId26" Type="http://schemas.openxmlformats.org/officeDocument/2006/relationships/image" Target="../media/image53.svg"/><Relationship Id="rId3" Type="http://schemas.openxmlformats.org/officeDocument/2006/relationships/image" Target="../media/image26.png"/><Relationship Id="rId21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42.png"/><Relationship Id="rId25" Type="http://schemas.openxmlformats.org/officeDocument/2006/relationships/image" Target="../media/image52.png"/><Relationship Id="rId2" Type="http://schemas.openxmlformats.org/officeDocument/2006/relationships/image" Target="../media/image54.png"/><Relationship Id="rId16" Type="http://schemas.openxmlformats.org/officeDocument/2006/relationships/image" Target="../media/image64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59.png"/><Relationship Id="rId24" Type="http://schemas.openxmlformats.org/officeDocument/2006/relationships/image" Target="../media/image70.svg"/><Relationship Id="rId5" Type="http://schemas.openxmlformats.org/officeDocument/2006/relationships/image" Target="../media/image12.png"/><Relationship Id="rId15" Type="http://schemas.openxmlformats.org/officeDocument/2006/relationships/image" Target="../media/image63.png"/><Relationship Id="rId23" Type="http://schemas.openxmlformats.org/officeDocument/2006/relationships/image" Target="../media/image69.png"/><Relationship Id="rId10" Type="http://schemas.openxmlformats.org/officeDocument/2006/relationships/image" Target="../media/image58.svg"/><Relationship Id="rId19" Type="http://schemas.openxmlformats.org/officeDocument/2006/relationships/image" Target="../media/image65.png"/><Relationship Id="rId4" Type="http://schemas.openxmlformats.org/officeDocument/2006/relationships/image" Target="../media/image27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56.svg"/><Relationship Id="rId26" Type="http://schemas.openxmlformats.org/officeDocument/2006/relationships/image" Target="../media/image64.svg"/><Relationship Id="rId39" Type="http://schemas.openxmlformats.org/officeDocument/2006/relationships/image" Target="../media/image77.png"/><Relationship Id="rId21" Type="http://schemas.openxmlformats.org/officeDocument/2006/relationships/image" Target="../media/image59.png"/><Relationship Id="rId34" Type="http://schemas.openxmlformats.org/officeDocument/2006/relationships/image" Target="../media/image70.svg"/><Relationship Id="rId42" Type="http://schemas.openxmlformats.org/officeDocument/2006/relationships/image" Target="../media/image80.svg"/><Relationship Id="rId47" Type="http://schemas.openxmlformats.org/officeDocument/2006/relationships/image" Target="../media/image85.png"/><Relationship Id="rId50" Type="http://schemas.openxmlformats.org/officeDocument/2006/relationships/image" Target="../media/image53.svg"/><Relationship Id="rId7" Type="http://schemas.openxmlformats.org/officeDocument/2006/relationships/image" Target="../media/image14.png"/><Relationship Id="rId2" Type="http://schemas.openxmlformats.org/officeDocument/2006/relationships/image" Target="../media/image54.png"/><Relationship Id="rId16" Type="http://schemas.openxmlformats.org/officeDocument/2006/relationships/image" Target="../media/image23.svg"/><Relationship Id="rId29" Type="http://schemas.openxmlformats.org/officeDocument/2006/relationships/image" Target="../media/image65.png"/><Relationship Id="rId11" Type="http://schemas.openxmlformats.org/officeDocument/2006/relationships/image" Target="../media/image20.png"/><Relationship Id="rId24" Type="http://schemas.openxmlformats.org/officeDocument/2006/relationships/image" Target="../media/image62.svg"/><Relationship Id="rId32" Type="http://schemas.openxmlformats.org/officeDocument/2006/relationships/image" Target="../media/image68.svg"/><Relationship Id="rId37" Type="http://schemas.openxmlformats.org/officeDocument/2006/relationships/image" Target="../media/image75.png"/><Relationship Id="rId40" Type="http://schemas.openxmlformats.org/officeDocument/2006/relationships/image" Target="../media/image78.svg"/><Relationship Id="rId45" Type="http://schemas.openxmlformats.org/officeDocument/2006/relationships/image" Target="../media/image83.png"/><Relationship Id="rId5" Type="http://schemas.openxmlformats.org/officeDocument/2006/relationships/image" Target="../media/image32.png"/><Relationship Id="rId15" Type="http://schemas.openxmlformats.org/officeDocument/2006/relationships/image" Target="../media/image22.png"/><Relationship Id="rId23" Type="http://schemas.openxmlformats.org/officeDocument/2006/relationships/image" Target="../media/image61.png"/><Relationship Id="rId28" Type="http://schemas.openxmlformats.org/officeDocument/2006/relationships/image" Target="../media/image43.svg"/><Relationship Id="rId36" Type="http://schemas.openxmlformats.org/officeDocument/2006/relationships/image" Target="../media/image74.svg"/><Relationship Id="rId49" Type="http://schemas.openxmlformats.org/officeDocument/2006/relationships/image" Target="../media/image52.png"/><Relationship Id="rId10" Type="http://schemas.openxmlformats.org/officeDocument/2006/relationships/image" Target="../media/image19.svg"/><Relationship Id="rId19" Type="http://schemas.openxmlformats.org/officeDocument/2006/relationships/image" Target="../media/image57.png"/><Relationship Id="rId31" Type="http://schemas.openxmlformats.org/officeDocument/2006/relationships/image" Target="../media/image67.png"/><Relationship Id="rId44" Type="http://schemas.openxmlformats.org/officeDocument/2006/relationships/image" Target="../media/image82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72.svg"/><Relationship Id="rId22" Type="http://schemas.openxmlformats.org/officeDocument/2006/relationships/image" Target="../media/image60.svg"/><Relationship Id="rId27" Type="http://schemas.openxmlformats.org/officeDocument/2006/relationships/image" Target="../media/image42.png"/><Relationship Id="rId30" Type="http://schemas.openxmlformats.org/officeDocument/2006/relationships/image" Target="../media/image66.sv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svg"/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12" Type="http://schemas.openxmlformats.org/officeDocument/2006/relationships/image" Target="../media/image21.sv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69.png"/><Relationship Id="rId38" Type="http://schemas.openxmlformats.org/officeDocument/2006/relationships/image" Target="../media/image76.svg"/><Relationship Id="rId46" Type="http://schemas.openxmlformats.org/officeDocument/2006/relationships/image" Target="../media/image84.svg"/><Relationship Id="rId20" Type="http://schemas.openxmlformats.org/officeDocument/2006/relationships/image" Target="../media/image58.sv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58.svg"/><Relationship Id="rId26" Type="http://schemas.openxmlformats.org/officeDocument/2006/relationships/image" Target="../media/image43.sv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svg"/><Relationship Id="rId42" Type="http://schemas.openxmlformats.org/officeDocument/2006/relationships/image" Target="../media/image82.svg"/><Relationship Id="rId47" Type="http://schemas.openxmlformats.org/officeDocument/2006/relationships/image" Target="../media/image52.png"/><Relationship Id="rId7" Type="http://schemas.openxmlformats.org/officeDocument/2006/relationships/image" Target="../media/image18.png"/><Relationship Id="rId2" Type="http://schemas.openxmlformats.org/officeDocument/2006/relationships/image" Target="../media/image54.png"/><Relationship Id="rId16" Type="http://schemas.openxmlformats.org/officeDocument/2006/relationships/image" Target="../media/image56.sv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71.png"/><Relationship Id="rId24" Type="http://schemas.openxmlformats.org/officeDocument/2006/relationships/image" Target="../media/image64.svg"/><Relationship Id="rId32" Type="http://schemas.openxmlformats.org/officeDocument/2006/relationships/image" Target="../media/image70.svg"/><Relationship Id="rId37" Type="http://schemas.openxmlformats.org/officeDocument/2006/relationships/image" Target="../media/image77.png"/><Relationship Id="rId40" Type="http://schemas.openxmlformats.org/officeDocument/2006/relationships/image" Target="../media/image80.svg"/><Relationship Id="rId45" Type="http://schemas.openxmlformats.org/officeDocument/2006/relationships/image" Target="../media/image85.png"/><Relationship Id="rId5" Type="http://schemas.openxmlformats.org/officeDocument/2006/relationships/image" Target="../media/image32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6.svg"/><Relationship Id="rId36" Type="http://schemas.openxmlformats.org/officeDocument/2006/relationships/image" Target="../media/image76.svg"/><Relationship Id="rId10" Type="http://schemas.openxmlformats.org/officeDocument/2006/relationships/image" Target="../media/image21.svg"/><Relationship Id="rId19" Type="http://schemas.openxmlformats.org/officeDocument/2006/relationships/image" Target="../media/image59.png"/><Relationship Id="rId31" Type="http://schemas.openxmlformats.org/officeDocument/2006/relationships/image" Target="../media/image69.png"/><Relationship Id="rId44" Type="http://schemas.openxmlformats.org/officeDocument/2006/relationships/image" Target="../media/image84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Relationship Id="rId22" Type="http://schemas.openxmlformats.org/officeDocument/2006/relationships/image" Target="../media/image62.svg"/><Relationship Id="rId27" Type="http://schemas.openxmlformats.org/officeDocument/2006/relationships/image" Target="../media/image65.png"/><Relationship Id="rId30" Type="http://schemas.openxmlformats.org/officeDocument/2006/relationships/image" Target="../media/image68.sv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53.svg"/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12" Type="http://schemas.openxmlformats.org/officeDocument/2006/relationships/image" Target="../media/image72.svg"/><Relationship Id="rId17" Type="http://schemas.openxmlformats.org/officeDocument/2006/relationships/image" Target="../media/image57.png"/><Relationship Id="rId25" Type="http://schemas.openxmlformats.org/officeDocument/2006/relationships/image" Target="../media/image42.png"/><Relationship Id="rId33" Type="http://schemas.openxmlformats.org/officeDocument/2006/relationships/image" Target="../media/image73.png"/><Relationship Id="rId38" Type="http://schemas.openxmlformats.org/officeDocument/2006/relationships/image" Target="../media/image78.svg"/><Relationship Id="rId46" Type="http://schemas.openxmlformats.org/officeDocument/2006/relationships/image" Target="../media/image86.svg"/><Relationship Id="rId20" Type="http://schemas.openxmlformats.org/officeDocument/2006/relationships/image" Target="../media/image60.svg"/><Relationship Id="rId41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70.svg"/><Relationship Id="rId3" Type="http://schemas.openxmlformats.org/officeDocument/2006/relationships/image" Target="../media/image12.png"/><Relationship Id="rId21" Type="http://schemas.openxmlformats.org/officeDocument/2006/relationships/image" Target="../media/image63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17" Type="http://schemas.openxmlformats.org/officeDocument/2006/relationships/image" Target="../media/image59.png"/><Relationship Id="rId25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24" Type="http://schemas.openxmlformats.org/officeDocument/2006/relationships/image" Target="../media/image68.svg"/><Relationship Id="rId32" Type="http://schemas.openxmlformats.org/officeDocument/2006/relationships/image" Target="../media/image53.svg"/><Relationship Id="rId5" Type="http://schemas.openxmlformats.org/officeDocument/2006/relationships/image" Target="../media/image18.png"/><Relationship Id="rId15" Type="http://schemas.openxmlformats.org/officeDocument/2006/relationships/image" Target="../media/image57.png"/><Relationship Id="rId23" Type="http://schemas.openxmlformats.org/officeDocument/2006/relationships/image" Target="../media/image67.png"/><Relationship Id="rId28" Type="http://schemas.openxmlformats.org/officeDocument/2006/relationships/image" Target="../media/image66.svg"/><Relationship Id="rId10" Type="http://schemas.openxmlformats.org/officeDocument/2006/relationships/image" Target="../media/image72.svg"/><Relationship Id="rId19" Type="http://schemas.openxmlformats.org/officeDocument/2006/relationships/image" Target="../media/image61.png"/><Relationship Id="rId31" Type="http://schemas.openxmlformats.org/officeDocument/2006/relationships/image" Target="../media/image52.png"/><Relationship Id="rId4" Type="http://schemas.openxmlformats.org/officeDocument/2006/relationships/image" Target="../media/image13.svg"/><Relationship Id="rId9" Type="http://schemas.openxmlformats.org/officeDocument/2006/relationships/image" Target="../media/image7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Relationship Id="rId27" Type="http://schemas.openxmlformats.org/officeDocument/2006/relationships/image" Target="../media/image65.png"/><Relationship Id="rId30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17.svg"/><Relationship Id="rId26" Type="http://schemas.openxmlformats.org/officeDocument/2006/relationships/image" Target="../media/image57.png"/><Relationship Id="rId39" Type="http://schemas.openxmlformats.org/officeDocument/2006/relationships/image" Target="../media/image68.svg"/><Relationship Id="rId21" Type="http://schemas.openxmlformats.org/officeDocument/2006/relationships/image" Target="../media/image28.png"/><Relationship Id="rId34" Type="http://schemas.openxmlformats.org/officeDocument/2006/relationships/image" Target="../media/image42.png"/><Relationship Id="rId42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29" Type="http://schemas.openxmlformats.org/officeDocument/2006/relationships/image" Target="../media/image60.sv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5" Type="http://schemas.openxmlformats.org/officeDocument/2006/relationships/image" Target="../media/image32.png"/><Relationship Id="rId15" Type="http://schemas.openxmlformats.org/officeDocument/2006/relationships/image" Target="../media/image22.png"/><Relationship Id="rId23" Type="http://schemas.openxmlformats.org/officeDocument/2006/relationships/image" Target="../media/image11.png"/><Relationship Id="rId28" Type="http://schemas.openxmlformats.org/officeDocument/2006/relationships/image" Target="../media/image59.png"/><Relationship Id="rId36" Type="http://schemas.openxmlformats.org/officeDocument/2006/relationships/image" Target="../media/image65.png"/><Relationship Id="rId10" Type="http://schemas.openxmlformats.org/officeDocument/2006/relationships/image" Target="../media/image19.svg"/><Relationship Id="rId19" Type="http://schemas.openxmlformats.org/officeDocument/2006/relationships/image" Target="../media/image24.png"/><Relationship Id="rId31" Type="http://schemas.openxmlformats.org/officeDocument/2006/relationships/image" Target="../media/image62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72.svg"/><Relationship Id="rId22" Type="http://schemas.openxmlformats.org/officeDocument/2006/relationships/image" Target="../media/image29.sv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43.svg"/><Relationship Id="rId43" Type="http://schemas.openxmlformats.org/officeDocument/2006/relationships/image" Target="../media/image53.svg"/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12" Type="http://schemas.openxmlformats.org/officeDocument/2006/relationships/image" Target="../media/image21.svg"/><Relationship Id="rId17" Type="http://schemas.openxmlformats.org/officeDocument/2006/relationships/image" Target="../media/image16.pn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38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17.svg"/><Relationship Id="rId26" Type="http://schemas.openxmlformats.org/officeDocument/2006/relationships/image" Target="../media/image57.png"/><Relationship Id="rId39" Type="http://schemas.openxmlformats.org/officeDocument/2006/relationships/image" Target="../media/image68.svg"/><Relationship Id="rId21" Type="http://schemas.openxmlformats.org/officeDocument/2006/relationships/image" Target="../media/image28.png"/><Relationship Id="rId34" Type="http://schemas.openxmlformats.org/officeDocument/2006/relationships/image" Target="../media/image42.png"/><Relationship Id="rId42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29" Type="http://schemas.openxmlformats.org/officeDocument/2006/relationships/image" Target="../media/image60.sv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5" Type="http://schemas.openxmlformats.org/officeDocument/2006/relationships/image" Target="../media/image32.png"/><Relationship Id="rId15" Type="http://schemas.openxmlformats.org/officeDocument/2006/relationships/image" Target="../media/image22.png"/><Relationship Id="rId23" Type="http://schemas.openxmlformats.org/officeDocument/2006/relationships/image" Target="../media/image11.png"/><Relationship Id="rId28" Type="http://schemas.openxmlformats.org/officeDocument/2006/relationships/image" Target="../media/image59.png"/><Relationship Id="rId36" Type="http://schemas.openxmlformats.org/officeDocument/2006/relationships/image" Target="../media/image65.png"/><Relationship Id="rId10" Type="http://schemas.openxmlformats.org/officeDocument/2006/relationships/image" Target="../media/image19.svg"/><Relationship Id="rId19" Type="http://schemas.openxmlformats.org/officeDocument/2006/relationships/image" Target="../media/image24.png"/><Relationship Id="rId31" Type="http://schemas.openxmlformats.org/officeDocument/2006/relationships/image" Target="../media/image62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72.svg"/><Relationship Id="rId22" Type="http://schemas.openxmlformats.org/officeDocument/2006/relationships/image" Target="../media/image29.sv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43.svg"/><Relationship Id="rId43" Type="http://schemas.openxmlformats.org/officeDocument/2006/relationships/image" Target="../media/image53.svg"/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12" Type="http://schemas.openxmlformats.org/officeDocument/2006/relationships/image" Target="../media/image21.svg"/><Relationship Id="rId17" Type="http://schemas.openxmlformats.org/officeDocument/2006/relationships/image" Target="../media/image16.pn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38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17.svg"/><Relationship Id="rId26" Type="http://schemas.openxmlformats.org/officeDocument/2006/relationships/image" Target="../media/image57.png"/><Relationship Id="rId39" Type="http://schemas.openxmlformats.org/officeDocument/2006/relationships/image" Target="../media/image68.svg"/><Relationship Id="rId21" Type="http://schemas.openxmlformats.org/officeDocument/2006/relationships/image" Target="../media/image28.png"/><Relationship Id="rId34" Type="http://schemas.openxmlformats.org/officeDocument/2006/relationships/image" Target="../media/image42.png"/><Relationship Id="rId42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0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29" Type="http://schemas.openxmlformats.org/officeDocument/2006/relationships/image" Target="../media/image60.sv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11.png"/><Relationship Id="rId28" Type="http://schemas.openxmlformats.org/officeDocument/2006/relationships/image" Target="../media/image59.png"/><Relationship Id="rId36" Type="http://schemas.openxmlformats.org/officeDocument/2006/relationships/image" Target="../media/image65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62.svg"/><Relationship Id="rId44" Type="http://schemas.openxmlformats.org/officeDocument/2006/relationships/image" Target="../media/image53.svg"/><Relationship Id="rId4" Type="http://schemas.openxmlformats.org/officeDocument/2006/relationships/image" Target="../media/image27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43.svg"/><Relationship Id="rId43" Type="http://schemas.openxmlformats.org/officeDocument/2006/relationships/image" Target="../media/image52.png"/><Relationship Id="rId8" Type="http://schemas.openxmlformats.org/officeDocument/2006/relationships/image" Target="../media/image33.svg"/><Relationship Id="rId3" Type="http://schemas.openxmlformats.org/officeDocument/2006/relationships/image" Target="../media/image26.png"/><Relationship Id="rId12" Type="http://schemas.openxmlformats.org/officeDocument/2006/relationships/image" Target="../media/image19.svg"/><Relationship Id="rId17" Type="http://schemas.openxmlformats.org/officeDocument/2006/relationships/image" Target="../media/image16.pn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38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9.svg"/><Relationship Id="rId18" Type="http://schemas.openxmlformats.org/officeDocument/2006/relationships/image" Target="../media/image87.png"/><Relationship Id="rId26" Type="http://schemas.openxmlformats.org/officeDocument/2006/relationships/image" Target="../media/image27.svg"/><Relationship Id="rId3" Type="http://schemas.openxmlformats.org/officeDocument/2006/relationships/image" Target="../media/image11.png"/><Relationship Id="rId21" Type="http://schemas.openxmlformats.org/officeDocument/2006/relationships/image" Target="../media/image24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26.png"/><Relationship Id="rId2" Type="http://schemas.openxmlformats.org/officeDocument/2006/relationships/image" Target="../media/image10.jpeg"/><Relationship Id="rId16" Type="http://schemas.openxmlformats.org/officeDocument/2006/relationships/image" Target="../media/image22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24" Type="http://schemas.openxmlformats.org/officeDocument/2006/relationships/slide" Target="slide3.xml"/><Relationship Id="rId5" Type="http://schemas.openxmlformats.org/officeDocument/2006/relationships/image" Target="../media/image13.svg"/><Relationship Id="rId15" Type="http://schemas.openxmlformats.org/officeDocument/2006/relationships/image" Target="../media/image21.svg"/><Relationship Id="rId23" Type="http://schemas.openxmlformats.org/officeDocument/2006/relationships/image" Target="../media/image30.png"/><Relationship Id="rId28" Type="http://schemas.openxmlformats.org/officeDocument/2006/relationships/image" Target="../media/image89.svg"/><Relationship Id="rId10" Type="http://schemas.openxmlformats.org/officeDocument/2006/relationships/image" Target="../media/image16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33.svg"/><Relationship Id="rId14" Type="http://schemas.openxmlformats.org/officeDocument/2006/relationships/image" Target="../media/image20.png"/><Relationship Id="rId22" Type="http://schemas.openxmlformats.org/officeDocument/2006/relationships/image" Target="../media/image25.svg"/><Relationship Id="rId27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1.svg"/><Relationship Id="rId26" Type="http://schemas.openxmlformats.org/officeDocument/2006/relationships/image" Target="../media/image91.svg"/><Relationship Id="rId39" Type="http://schemas.openxmlformats.org/officeDocument/2006/relationships/image" Target="../media/image100.jpeg"/><Relationship Id="rId21" Type="http://schemas.openxmlformats.org/officeDocument/2006/relationships/image" Target="../media/image32.png"/><Relationship Id="rId34" Type="http://schemas.openxmlformats.org/officeDocument/2006/relationships/slide" Target="slide17.xml"/><Relationship Id="rId42" Type="http://schemas.openxmlformats.org/officeDocument/2006/relationships/image" Target="../media/image89.svg"/><Relationship Id="rId7" Type="http://schemas.openxmlformats.org/officeDocument/2006/relationships/image" Target="../media/image72.svg"/><Relationship Id="rId2" Type="http://schemas.openxmlformats.org/officeDocument/2006/relationships/image" Target="../media/image10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94.sv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4.png"/><Relationship Id="rId24" Type="http://schemas.openxmlformats.org/officeDocument/2006/relationships/image" Target="../media/image15.svg"/><Relationship Id="rId32" Type="http://schemas.openxmlformats.org/officeDocument/2006/relationships/image" Target="../media/image97.png"/><Relationship Id="rId37" Type="http://schemas.openxmlformats.org/officeDocument/2006/relationships/image" Target="../media/image99.png"/><Relationship Id="rId40" Type="http://schemas.openxmlformats.org/officeDocument/2006/relationships/image" Target="../media/image3.png"/><Relationship Id="rId5" Type="http://schemas.openxmlformats.org/officeDocument/2006/relationships/image" Target="../media/image13.svg"/><Relationship Id="rId15" Type="http://schemas.openxmlformats.org/officeDocument/2006/relationships/image" Target="../media/image18.png"/><Relationship Id="rId23" Type="http://schemas.openxmlformats.org/officeDocument/2006/relationships/image" Target="../media/image14.png"/><Relationship Id="rId28" Type="http://schemas.openxmlformats.org/officeDocument/2006/relationships/image" Target="../media/image93.svg"/><Relationship Id="rId36" Type="http://schemas.openxmlformats.org/officeDocument/2006/relationships/image" Target="../media/image43.svg"/><Relationship Id="rId10" Type="http://schemas.openxmlformats.org/officeDocument/2006/relationships/slide" Target="slide3.xml"/><Relationship Id="rId19" Type="http://schemas.openxmlformats.org/officeDocument/2006/relationships/image" Target="../media/image22.png"/><Relationship Id="rId31" Type="http://schemas.openxmlformats.org/officeDocument/2006/relationships/image" Target="../media/image96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9.svg"/><Relationship Id="rId22" Type="http://schemas.openxmlformats.org/officeDocument/2006/relationships/image" Target="../media/image33.sv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42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5" Type="http://schemas.openxmlformats.org/officeDocument/2006/relationships/image" Target="../media/image90.png"/><Relationship Id="rId33" Type="http://schemas.openxmlformats.org/officeDocument/2006/relationships/image" Target="../media/image98.svg"/><Relationship Id="rId38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1.svg"/><Relationship Id="rId26" Type="http://schemas.openxmlformats.org/officeDocument/2006/relationships/image" Target="../media/image91.svg"/><Relationship Id="rId39" Type="http://schemas.openxmlformats.org/officeDocument/2006/relationships/image" Target="../media/image99.png"/><Relationship Id="rId21" Type="http://schemas.openxmlformats.org/officeDocument/2006/relationships/image" Target="../media/image32.png"/><Relationship Id="rId34" Type="http://schemas.openxmlformats.org/officeDocument/2006/relationships/slide" Target="slide17.xml"/><Relationship Id="rId42" Type="http://schemas.openxmlformats.org/officeDocument/2006/relationships/image" Target="../media/image3.png"/><Relationship Id="rId7" Type="http://schemas.openxmlformats.org/officeDocument/2006/relationships/image" Target="../media/image72.svg"/><Relationship Id="rId2" Type="http://schemas.openxmlformats.org/officeDocument/2006/relationships/image" Target="../media/image10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94.svg"/><Relationship Id="rId41" Type="http://schemas.openxmlformats.org/officeDocument/2006/relationships/image" Target="../media/image10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4.png"/><Relationship Id="rId24" Type="http://schemas.openxmlformats.org/officeDocument/2006/relationships/image" Target="../media/image15.svg"/><Relationship Id="rId32" Type="http://schemas.openxmlformats.org/officeDocument/2006/relationships/image" Target="../media/image97.png"/><Relationship Id="rId37" Type="http://schemas.openxmlformats.org/officeDocument/2006/relationships/image" Target="../media/image101.png"/><Relationship Id="rId40" Type="http://schemas.microsoft.com/office/2007/relationships/hdphoto" Target="../media/hdphoto1.wdp"/><Relationship Id="rId5" Type="http://schemas.openxmlformats.org/officeDocument/2006/relationships/image" Target="../media/image13.svg"/><Relationship Id="rId15" Type="http://schemas.openxmlformats.org/officeDocument/2006/relationships/image" Target="../media/image18.png"/><Relationship Id="rId23" Type="http://schemas.openxmlformats.org/officeDocument/2006/relationships/image" Target="../media/image14.png"/><Relationship Id="rId28" Type="http://schemas.openxmlformats.org/officeDocument/2006/relationships/image" Target="../media/image93.svg"/><Relationship Id="rId36" Type="http://schemas.openxmlformats.org/officeDocument/2006/relationships/image" Target="../media/image43.svg"/><Relationship Id="rId10" Type="http://schemas.openxmlformats.org/officeDocument/2006/relationships/slide" Target="slide3.xml"/><Relationship Id="rId19" Type="http://schemas.openxmlformats.org/officeDocument/2006/relationships/image" Target="../media/image22.png"/><Relationship Id="rId31" Type="http://schemas.openxmlformats.org/officeDocument/2006/relationships/image" Target="../media/image96.svg"/><Relationship Id="rId44" Type="http://schemas.openxmlformats.org/officeDocument/2006/relationships/image" Target="../media/image89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9.svg"/><Relationship Id="rId22" Type="http://schemas.openxmlformats.org/officeDocument/2006/relationships/image" Target="../media/image33.sv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42.png"/><Relationship Id="rId43" Type="http://schemas.openxmlformats.org/officeDocument/2006/relationships/image" Target="../media/image88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5" Type="http://schemas.openxmlformats.org/officeDocument/2006/relationships/image" Target="../media/image90.png"/><Relationship Id="rId33" Type="http://schemas.openxmlformats.org/officeDocument/2006/relationships/image" Target="../media/image98.svg"/><Relationship Id="rId38" Type="http://schemas.openxmlformats.org/officeDocument/2006/relationships/image" Target="../media/image10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1.svg"/><Relationship Id="rId26" Type="http://schemas.openxmlformats.org/officeDocument/2006/relationships/image" Target="../media/image91.svg"/><Relationship Id="rId39" Type="http://schemas.openxmlformats.org/officeDocument/2006/relationships/image" Target="../media/image106.svg"/><Relationship Id="rId21" Type="http://schemas.openxmlformats.org/officeDocument/2006/relationships/image" Target="../media/image32.png"/><Relationship Id="rId34" Type="http://schemas.microsoft.com/office/2007/relationships/hdphoto" Target="../media/hdphoto1.wdp"/><Relationship Id="rId42" Type="http://schemas.openxmlformats.org/officeDocument/2006/relationships/image" Target="../media/image88.png"/><Relationship Id="rId7" Type="http://schemas.openxmlformats.org/officeDocument/2006/relationships/image" Target="../media/image72.svg"/><Relationship Id="rId2" Type="http://schemas.openxmlformats.org/officeDocument/2006/relationships/image" Target="../media/image10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43.svg"/><Relationship Id="rId41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4.png"/><Relationship Id="rId24" Type="http://schemas.openxmlformats.org/officeDocument/2006/relationships/image" Target="../media/image15.svg"/><Relationship Id="rId32" Type="http://schemas.openxmlformats.org/officeDocument/2006/relationships/image" Target="../media/image102.svg"/><Relationship Id="rId37" Type="http://schemas.openxmlformats.org/officeDocument/2006/relationships/image" Target="../media/image104.svg"/><Relationship Id="rId40" Type="http://schemas.openxmlformats.org/officeDocument/2006/relationships/image" Target="../media/image50.png"/><Relationship Id="rId5" Type="http://schemas.openxmlformats.org/officeDocument/2006/relationships/image" Target="../media/image13.svg"/><Relationship Id="rId15" Type="http://schemas.openxmlformats.org/officeDocument/2006/relationships/image" Target="../media/image18.png"/><Relationship Id="rId23" Type="http://schemas.openxmlformats.org/officeDocument/2006/relationships/image" Target="../media/image14.png"/><Relationship Id="rId28" Type="http://schemas.openxmlformats.org/officeDocument/2006/relationships/image" Target="../media/image42.png"/><Relationship Id="rId36" Type="http://schemas.openxmlformats.org/officeDocument/2006/relationships/image" Target="../media/image103.png"/><Relationship Id="rId10" Type="http://schemas.openxmlformats.org/officeDocument/2006/relationships/slide" Target="slide3.xml"/><Relationship Id="rId19" Type="http://schemas.openxmlformats.org/officeDocument/2006/relationships/image" Target="../media/image22.png"/><Relationship Id="rId31" Type="http://schemas.openxmlformats.org/officeDocument/2006/relationships/image" Target="../media/image10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9.svg"/><Relationship Id="rId22" Type="http://schemas.openxmlformats.org/officeDocument/2006/relationships/image" Target="../media/image33.svg"/><Relationship Id="rId27" Type="http://schemas.openxmlformats.org/officeDocument/2006/relationships/slide" Target="slide17.xml"/><Relationship Id="rId30" Type="http://schemas.openxmlformats.org/officeDocument/2006/relationships/slide" Target="slide22.xml"/><Relationship Id="rId35" Type="http://schemas.openxmlformats.org/officeDocument/2006/relationships/image" Target="../media/image100.jpeg"/><Relationship Id="rId43" Type="http://schemas.openxmlformats.org/officeDocument/2006/relationships/image" Target="../media/image89.sv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5" Type="http://schemas.openxmlformats.org/officeDocument/2006/relationships/image" Target="../media/image90.png"/><Relationship Id="rId33" Type="http://schemas.openxmlformats.org/officeDocument/2006/relationships/image" Target="../media/image99.png"/><Relationship Id="rId38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1.svg"/><Relationship Id="rId26" Type="http://schemas.openxmlformats.org/officeDocument/2006/relationships/image" Target="../media/image91.svg"/><Relationship Id="rId39" Type="http://schemas.openxmlformats.org/officeDocument/2006/relationships/image" Target="../media/image106.svg"/><Relationship Id="rId21" Type="http://schemas.openxmlformats.org/officeDocument/2006/relationships/image" Target="../media/image32.png"/><Relationship Id="rId34" Type="http://schemas.microsoft.com/office/2007/relationships/hdphoto" Target="../media/hdphoto1.wdp"/><Relationship Id="rId42" Type="http://schemas.openxmlformats.org/officeDocument/2006/relationships/image" Target="../media/image88.png"/><Relationship Id="rId7" Type="http://schemas.openxmlformats.org/officeDocument/2006/relationships/image" Target="../media/image72.svg"/><Relationship Id="rId2" Type="http://schemas.openxmlformats.org/officeDocument/2006/relationships/image" Target="../media/image10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43.svg"/><Relationship Id="rId41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24.png"/><Relationship Id="rId24" Type="http://schemas.openxmlformats.org/officeDocument/2006/relationships/image" Target="../media/image15.svg"/><Relationship Id="rId32" Type="http://schemas.openxmlformats.org/officeDocument/2006/relationships/image" Target="../media/image102.svg"/><Relationship Id="rId37" Type="http://schemas.openxmlformats.org/officeDocument/2006/relationships/image" Target="../media/image104.svg"/><Relationship Id="rId40" Type="http://schemas.openxmlformats.org/officeDocument/2006/relationships/image" Target="../media/image50.png"/><Relationship Id="rId5" Type="http://schemas.openxmlformats.org/officeDocument/2006/relationships/image" Target="../media/image13.svg"/><Relationship Id="rId15" Type="http://schemas.openxmlformats.org/officeDocument/2006/relationships/image" Target="../media/image18.png"/><Relationship Id="rId23" Type="http://schemas.openxmlformats.org/officeDocument/2006/relationships/image" Target="../media/image14.png"/><Relationship Id="rId28" Type="http://schemas.openxmlformats.org/officeDocument/2006/relationships/image" Target="../media/image42.png"/><Relationship Id="rId36" Type="http://schemas.openxmlformats.org/officeDocument/2006/relationships/image" Target="../media/image103.png"/><Relationship Id="rId10" Type="http://schemas.openxmlformats.org/officeDocument/2006/relationships/slide" Target="slide3.xml"/><Relationship Id="rId19" Type="http://schemas.openxmlformats.org/officeDocument/2006/relationships/image" Target="../media/image22.png"/><Relationship Id="rId31" Type="http://schemas.openxmlformats.org/officeDocument/2006/relationships/image" Target="../media/image10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9.svg"/><Relationship Id="rId22" Type="http://schemas.openxmlformats.org/officeDocument/2006/relationships/image" Target="../media/image33.svg"/><Relationship Id="rId27" Type="http://schemas.openxmlformats.org/officeDocument/2006/relationships/slide" Target="slide17.xml"/><Relationship Id="rId30" Type="http://schemas.openxmlformats.org/officeDocument/2006/relationships/slide" Target="slide22.xml"/><Relationship Id="rId35" Type="http://schemas.openxmlformats.org/officeDocument/2006/relationships/image" Target="../media/image100.jpeg"/><Relationship Id="rId43" Type="http://schemas.openxmlformats.org/officeDocument/2006/relationships/image" Target="../media/image89.sv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0.png"/><Relationship Id="rId25" Type="http://schemas.openxmlformats.org/officeDocument/2006/relationships/image" Target="../media/image90.png"/><Relationship Id="rId33" Type="http://schemas.openxmlformats.org/officeDocument/2006/relationships/image" Target="../media/image99.png"/><Relationship Id="rId38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slide" Target="slide3.xml"/><Relationship Id="rId26" Type="http://schemas.openxmlformats.org/officeDocument/2006/relationships/image" Target="../media/image24.png"/><Relationship Id="rId39" Type="http://schemas.openxmlformats.org/officeDocument/2006/relationships/image" Target="../media/image120.svg"/><Relationship Id="rId21" Type="http://schemas.openxmlformats.org/officeDocument/2006/relationships/customXml" Target="../ink/ink1.xml"/><Relationship Id="rId34" Type="http://schemas.openxmlformats.org/officeDocument/2006/relationships/image" Target="../media/image40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17" Type="http://schemas.openxmlformats.org/officeDocument/2006/relationships/image" Target="../media/image91.svg"/><Relationship Id="rId25" Type="http://schemas.openxmlformats.org/officeDocument/2006/relationships/image" Target="../media/image740.png"/><Relationship Id="rId33" Type="http://schemas.openxmlformats.org/officeDocument/2006/relationships/image" Target="../media/image118.svg"/><Relationship Id="rId38" Type="http://schemas.openxmlformats.org/officeDocument/2006/relationships/image" Target="../media/image119.png"/><Relationship Id="rId2" Type="http://schemas.openxmlformats.org/officeDocument/2006/relationships/image" Target="../media/image107.png"/><Relationship Id="rId16" Type="http://schemas.openxmlformats.org/officeDocument/2006/relationships/image" Target="../media/image90.png"/><Relationship Id="rId20" Type="http://schemas.openxmlformats.org/officeDocument/2006/relationships/image" Target="../media/image112.svg"/><Relationship Id="rId29" Type="http://schemas.openxmlformats.org/officeDocument/2006/relationships/image" Target="../media/image114.svg"/><Relationship Id="rId41" Type="http://schemas.openxmlformats.org/officeDocument/2006/relationships/image" Target="../media/image1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02.svg"/><Relationship Id="rId32" Type="http://schemas.openxmlformats.org/officeDocument/2006/relationships/image" Target="../media/image117.png"/><Relationship Id="rId37" Type="http://schemas.openxmlformats.org/officeDocument/2006/relationships/image" Target="../media/image27.svg"/><Relationship Id="rId40" Type="http://schemas.openxmlformats.org/officeDocument/2006/relationships/image" Target="../media/image121.png"/><Relationship Id="rId5" Type="http://schemas.microsoft.com/office/2007/relationships/hdphoto" Target="../media/hdphoto2.wdp"/><Relationship Id="rId15" Type="http://schemas.openxmlformats.org/officeDocument/2006/relationships/image" Target="../media/image43.svg"/><Relationship Id="rId28" Type="http://schemas.openxmlformats.org/officeDocument/2006/relationships/image" Target="../media/image113.png"/><Relationship Id="rId36" Type="http://schemas.openxmlformats.org/officeDocument/2006/relationships/image" Target="../media/image26.png"/><Relationship Id="rId10" Type="http://schemas.openxmlformats.org/officeDocument/2006/relationships/image" Target="../media/image101.png"/><Relationship Id="rId19" Type="http://schemas.openxmlformats.org/officeDocument/2006/relationships/image" Target="../media/image111.png"/><Relationship Id="rId31" Type="http://schemas.openxmlformats.org/officeDocument/2006/relationships/image" Target="../media/image116.svg"/><Relationship Id="rId4" Type="http://schemas.openxmlformats.org/officeDocument/2006/relationships/image" Target="../media/image109.png"/><Relationship Id="rId9" Type="http://schemas.openxmlformats.org/officeDocument/2006/relationships/image" Target="../media/image13.svg"/><Relationship Id="rId14" Type="http://schemas.openxmlformats.org/officeDocument/2006/relationships/image" Target="../media/image42.png"/><Relationship Id="rId27" Type="http://schemas.openxmlformats.org/officeDocument/2006/relationships/image" Target="../media/image25.svg"/><Relationship Id="rId30" Type="http://schemas.openxmlformats.org/officeDocument/2006/relationships/image" Target="../media/image115.png"/><Relationship Id="rId35" Type="http://schemas.openxmlformats.org/officeDocument/2006/relationships/image" Target="../media/image41.svg"/><Relationship Id="rId8" Type="http://schemas.openxmlformats.org/officeDocument/2006/relationships/image" Target="../media/image12.png"/><Relationship Id="rId3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13.png"/><Relationship Id="rId18" Type="http://schemas.openxmlformats.org/officeDocument/2006/relationships/image" Target="../media/image122.svg"/><Relationship Id="rId26" Type="http://schemas.openxmlformats.org/officeDocument/2006/relationships/image" Target="../media/image131.svg"/><Relationship Id="rId3" Type="http://schemas.openxmlformats.org/officeDocument/2006/relationships/image" Target="../media/image12.png"/><Relationship Id="rId21" Type="http://schemas.openxmlformats.org/officeDocument/2006/relationships/image" Target="../media/image126.png"/><Relationship Id="rId7" Type="http://schemas.openxmlformats.org/officeDocument/2006/relationships/image" Target="../media/image42.png"/><Relationship Id="rId12" Type="http://schemas.openxmlformats.org/officeDocument/2006/relationships/image" Target="../media/image91.svg"/><Relationship Id="rId17" Type="http://schemas.openxmlformats.org/officeDocument/2006/relationships/image" Target="../media/image121.png"/><Relationship Id="rId25" Type="http://schemas.openxmlformats.org/officeDocument/2006/relationships/image" Target="../media/image130.png"/><Relationship Id="rId2" Type="http://schemas.openxmlformats.org/officeDocument/2006/relationships/image" Target="../media/image123.png"/><Relationship Id="rId16" Type="http://schemas.openxmlformats.org/officeDocument/2006/relationships/image" Target="../media/image118.svg"/><Relationship Id="rId20" Type="http://schemas.openxmlformats.org/officeDocument/2006/relationships/image" Target="../media/image1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90.png"/><Relationship Id="rId24" Type="http://schemas.openxmlformats.org/officeDocument/2006/relationships/image" Target="../media/image129.svg"/><Relationship Id="rId5" Type="http://schemas.openxmlformats.org/officeDocument/2006/relationships/image" Target="../media/image14.png"/><Relationship Id="rId15" Type="http://schemas.openxmlformats.org/officeDocument/2006/relationships/image" Target="../media/image117.png"/><Relationship Id="rId23" Type="http://schemas.openxmlformats.org/officeDocument/2006/relationships/image" Target="../media/image128.png"/><Relationship Id="rId28" Type="http://schemas.openxmlformats.org/officeDocument/2006/relationships/image" Target="../media/image133.svg"/><Relationship Id="rId10" Type="http://schemas.openxmlformats.org/officeDocument/2006/relationships/image" Target="../media/image102.svg"/><Relationship Id="rId19" Type="http://schemas.openxmlformats.org/officeDocument/2006/relationships/image" Target="../media/image124.png"/><Relationship Id="rId4" Type="http://schemas.openxmlformats.org/officeDocument/2006/relationships/image" Target="../media/image13.svg"/><Relationship Id="rId9" Type="http://schemas.openxmlformats.org/officeDocument/2006/relationships/image" Target="../media/image101.png"/><Relationship Id="rId14" Type="http://schemas.openxmlformats.org/officeDocument/2006/relationships/image" Target="../media/image114.svg"/><Relationship Id="rId22" Type="http://schemas.openxmlformats.org/officeDocument/2006/relationships/image" Target="../media/image127.svg"/><Relationship Id="rId27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sv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126.png"/><Relationship Id="rId21" Type="http://schemas.openxmlformats.org/officeDocument/2006/relationships/image" Target="../media/image115.png"/><Relationship Id="rId34" Type="http://schemas.openxmlformats.org/officeDocument/2006/relationships/image" Target="../media/image141.svg"/><Relationship Id="rId42" Type="http://schemas.openxmlformats.org/officeDocument/2006/relationships/image" Target="../media/image129.svg"/><Relationship Id="rId7" Type="http://schemas.openxmlformats.org/officeDocument/2006/relationships/image" Target="../media/image13.svg"/><Relationship Id="rId2" Type="http://schemas.openxmlformats.org/officeDocument/2006/relationships/image" Target="../media/image109.png"/><Relationship Id="rId16" Type="http://schemas.openxmlformats.org/officeDocument/2006/relationships/image" Target="../media/image25.sv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5.svg"/><Relationship Id="rId24" Type="http://schemas.openxmlformats.org/officeDocument/2006/relationships/image" Target="../media/image58.svg"/><Relationship Id="rId32" Type="http://schemas.openxmlformats.org/officeDocument/2006/relationships/image" Target="../media/image139.svg"/><Relationship Id="rId37" Type="http://schemas.openxmlformats.org/officeDocument/2006/relationships/image" Target="../media/image124.png"/><Relationship Id="rId40" Type="http://schemas.openxmlformats.org/officeDocument/2006/relationships/image" Target="../media/image127.svg"/><Relationship Id="rId45" Type="http://schemas.openxmlformats.org/officeDocument/2006/relationships/image" Target="../media/image3.png"/><Relationship Id="rId5" Type="http://schemas.openxmlformats.org/officeDocument/2006/relationships/image" Target="../media/image43.svg"/><Relationship Id="rId15" Type="http://schemas.openxmlformats.org/officeDocument/2006/relationships/image" Target="../media/image24.png"/><Relationship Id="rId23" Type="http://schemas.openxmlformats.org/officeDocument/2006/relationships/image" Target="../media/image57.png"/><Relationship Id="rId28" Type="http://schemas.openxmlformats.org/officeDocument/2006/relationships/image" Target="../media/image118.svg"/><Relationship Id="rId36" Type="http://schemas.openxmlformats.org/officeDocument/2006/relationships/image" Target="../media/image143.svg"/><Relationship Id="rId10" Type="http://schemas.openxmlformats.org/officeDocument/2006/relationships/image" Target="../media/image134.png"/><Relationship Id="rId19" Type="http://schemas.openxmlformats.org/officeDocument/2006/relationships/image" Target="../media/image113.png"/><Relationship Id="rId31" Type="http://schemas.openxmlformats.org/officeDocument/2006/relationships/image" Target="../media/image138.png"/><Relationship Id="rId44" Type="http://schemas.openxmlformats.org/officeDocument/2006/relationships/image" Target="../media/image131.svg"/><Relationship Id="rId4" Type="http://schemas.openxmlformats.org/officeDocument/2006/relationships/image" Target="../media/image42.png"/><Relationship Id="rId9" Type="http://schemas.openxmlformats.org/officeDocument/2006/relationships/image" Target="../media/image15.svg"/><Relationship Id="rId14" Type="http://schemas.openxmlformats.org/officeDocument/2006/relationships/slide" Target="slide25.xml"/><Relationship Id="rId22" Type="http://schemas.openxmlformats.org/officeDocument/2006/relationships/image" Target="../media/image116.svg"/><Relationship Id="rId27" Type="http://schemas.openxmlformats.org/officeDocument/2006/relationships/image" Target="../media/image117.png"/><Relationship Id="rId30" Type="http://schemas.openxmlformats.org/officeDocument/2006/relationships/image" Target="../media/image137.svg"/><Relationship Id="rId35" Type="http://schemas.openxmlformats.org/officeDocument/2006/relationships/image" Target="../media/image142.png"/><Relationship Id="rId43" Type="http://schemas.openxmlformats.org/officeDocument/2006/relationships/image" Target="../media/image130.png"/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12" Type="http://schemas.openxmlformats.org/officeDocument/2006/relationships/image" Target="../media/image16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140.png"/><Relationship Id="rId38" Type="http://schemas.openxmlformats.org/officeDocument/2006/relationships/image" Target="../media/image125.svg"/><Relationship Id="rId46" Type="http://schemas.openxmlformats.org/officeDocument/2006/relationships/slide" Target="slide26.xml"/><Relationship Id="rId20" Type="http://schemas.openxmlformats.org/officeDocument/2006/relationships/image" Target="../media/image114.svg"/><Relationship Id="rId41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37.svg"/><Relationship Id="rId26" Type="http://schemas.openxmlformats.org/officeDocument/2006/relationships/image" Target="../media/image29.svg"/><Relationship Id="rId3" Type="http://schemas.openxmlformats.org/officeDocument/2006/relationships/image" Target="../media/image43.svg"/><Relationship Id="rId21" Type="http://schemas.openxmlformats.org/officeDocument/2006/relationships/image" Target="../media/image140.png"/><Relationship Id="rId7" Type="http://schemas.openxmlformats.org/officeDocument/2006/relationships/image" Target="../media/image15.svg"/><Relationship Id="rId12" Type="http://schemas.openxmlformats.org/officeDocument/2006/relationships/image" Target="../media/image19.svg"/><Relationship Id="rId17" Type="http://schemas.openxmlformats.org/officeDocument/2006/relationships/image" Target="../media/image136.png"/><Relationship Id="rId25" Type="http://schemas.openxmlformats.org/officeDocument/2006/relationships/image" Target="../media/image28.png"/><Relationship Id="rId33" Type="http://schemas.openxmlformats.org/officeDocument/2006/relationships/image" Target="../media/image150.svg"/><Relationship Id="rId2" Type="http://schemas.openxmlformats.org/officeDocument/2006/relationships/image" Target="../media/image42.png"/><Relationship Id="rId16" Type="http://schemas.openxmlformats.org/officeDocument/2006/relationships/image" Target="../media/image118.svg"/><Relationship Id="rId20" Type="http://schemas.openxmlformats.org/officeDocument/2006/relationships/image" Target="../media/image139.sv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24" Type="http://schemas.openxmlformats.org/officeDocument/2006/relationships/image" Target="../media/image143.svg"/><Relationship Id="rId32" Type="http://schemas.openxmlformats.org/officeDocument/2006/relationships/image" Target="../media/image149.png"/><Relationship Id="rId5" Type="http://schemas.openxmlformats.org/officeDocument/2006/relationships/image" Target="../media/image13.svg"/><Relationship Id="rId15" Type="http://schemas.openxmlformats.org/officeDocument/2006/relationships/image" Target="../media/image117.png"/><Relationship Id="rId23" Type="http://schemas.openxmlformats.org/officeDocument/2006/relationships/image" Target="../media/image142.png"/><Relationship Id="rId28" Type="http://schemas.openxmlformats.org/officeDocument/2006/relationships/image" Target="../media/image145.svg"/><Relationship Id="rId10" Type="http://schemas.openxmlformats.org/officeDocument/2006/relationships/slide" Target="slide26.xml"/><Relationship Id="rId19" Type="http://schemas.openxmlformats.org/officeDocument/2006/relationships/image" Target="../media/image138.png"/><Relationship Id="rId31" Type="http://schemas.openxmlformats.org/officeDocument/2006/relationships/image" Target="../media/image148.png"/><Relationship Id="rId4" Type="http://schemas.openxmlformats.org/officeDocument/2006/relationships/image" Target="../media/image12.png"/><Relationship Id="rId9" Type="http://schemas.openxmlformats.org/officeDocument/2006/relationships/image" Target="../media/image135.svg"/><Relationship Id="rId14" Type="http://schemas.openxmlformats.org/officeDocument/2006/relationships/image" Target="../media/image114.svg"/><Relationship Id="rId22" Type="http://schemas.openxmlformats.org/officeDocument/2006/relationships/image" Target="../media/image141.svg"/><Relationship Id="rId27" Type="http://schemas.openxmlformats.org/officeDocument/2006/relationships/image" Target="../media/image144.png"/><Relationship Id="rId30" Type="http://schemas.openxmlformats.org/officeDocument/2006/relationships/image" Target="../media/image147.svg"/><Relationship Id="rId8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svg"/><Relationship Id="rId18" Type="http://schemas.openxmlformats.org/officeDocument/2006/relationships/image" Target="../media/image138.png"/><Relationship Id="rId26" Type="http://schemas.openxmlformats.org/officeDocument/2006/relationships/slide" Target="slide24.xml"/><Relationship Id="rId21" Type="http://schemas.openxmlformats.org/officeDocument/2006/relationships/image" Target="../media/image141.svg"/><Relationship Id="rId34" Type="http://schemas.openxmlformats.org/officeDocument/2006/relationships/image" Target="../media/image149.png"/><Relationship Id="rId7" Type="http://schemas.openxmlformats.org/officeDocument/2006/relationships/image" Target="../media/image15.svg"/><Relationship Id="rId12" Type="http://schemas.openxmlformats.org/officeDocument/2006/relationships/image" Target="../media/image113.png"/><Relationship Id="rId17" Type="http://schemas.openxmlformats.org/officeDocument/2006/relationships/image" Target="../media/image137.svg"/><Relationship Id="rId25" Type="http://schemas.openxmlformats.org/officeDocument/2006/relationships/image" Target="../media/image29.svg"/><Relationship Id="rId33" Type="http://schemas.openxmlformats.org/officeDocument/2006/relationships/image" Target="../media/image148.png"/><Relationship Id="rId38" Type="http://schemas.openxmlformats.org/officeDocument/2006/relationships/image" Target="../media/image154.svg"/><Relationship Id="rId2" Type="http://schemas.openxmlformats.org/officeDocument/2006/relationships/image" Target="../media/image4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28.png"/><Relationship Id="rId32" Type="http://schemas.openxmlformats.org/officeDocument/2006/relationships/image" Target="../media/image147.svg"/><Relationship Id="rId37" Type="http://schemas.openxmlformats.org/officeDocument/2006/relationships/image" Target="../media/image153.png"/><Relationship Id="rId5" Type="http://schemas.openxmlformats.org/officeDocument/2006/relationships/image" Target="../media/image13.svg"/><Relationship Id="rId15" Type="http://schemas.openxmlformats.org/officeDocument/2006/relationships/image" Target="../media/image118.svg"/><Relationship Id="rId23" Type="http://schemas.openxmlformats.org/officeDocument/2006/relationships/image" Target="../media/image143.svg"/><Relationship Id="rId28" Type="http://schemas.openxmlformats.org/officeDocument/2006/relationships/image" Target="../media/image152.svg"/><Relationship Id="rId36" Type="http://schemas.openxmlformats.org/officeDocument/2006/relationships/slide" Target="slide26.xml"/><Relationship Id="rId10" Type="http://schemas.openxmlformats.org/officeDocument/2006/relationships/image" Target="../media/image18.png"/><Relationship Id="rId19" Type="http://schemas.openxmlformats.org/officeDocument/2006/relationships/image" Target="../media/image139.svg"/><Relationship Id="rId31" Type="http://schemas.openxmlformats.org/officeDocument/2006/relationships/image" Target="../media/image146.png"/><Relationship Id="rId4" Type="http://schemas.openxmlformats.org/officeDocument/2006/relationships/image" Target="../media/image12.png"/><Relationship Id="rId9" Type="http://schemas.openxmlformats.org/officeDocument/2006/relationships/image" Target="../media/image135.svg"/><Relationship Id="rId14" Type="http://schemas.openxmlformats.org/officeDocument/2006/relationships/image" Target="../media/image117.png"/><Relationship Id="rId22" Type="http://schemas.openxmlformats.org/officeDocument/2006/relationships/image" Target="../media/image142.png"/><Relationship Id="rId27" Type="http://schemas.openxmlformats.org/officeDocument/2006/relationships/image" Target="../media/image151.png"/><Relationship Id="rId30" Type="http://schemas.openxmlformats.org/officeDocument/2006/relationships/image" Target="../media/image145.svg"/><Relationship Id="rId35" Type="http://schemas.openxmlformats.org/officeDocument/2006/relationships/image" Target="../media/image150.svg"/><Relationship Id="rId8" Type="http://schemas.openxmlformats.org/officeDocument/2006/relationships/image" Target="../media/image134.png"/><Relationship Id="rId3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115.png"/><Relationship Id="rId26" Type="http://schemas.openxmlformats.org/officeDocument/2006/relationships/image" Target="../media/image138.png"/><Relationship Id="rId39" Type="http://schemas.openxmlformats.org/officeDocument/2006/relationships/image" Target="../media/image129.svg"/><Relationship Id="rId21" Type="http://schemas.openxmlformats.org/officeDocument/2006/relationships/image" Target="../media/image58.svg"/><Relationship Id="rId34" Type="http://schemas.openxmlformats.org/officeDocument/2006/relationships/image" Target="../media/image124.png"/><Relationship Id="rId42" Type="http://schemas.openxmlformats.org/officeDocument/2006/relationships/image" Target="../media/image134.png"/><Relationship Id="rId7" Type="http://schemas.openxmlformats.org/officeDocument/2006/relationships/image" Target="../media/image13.svg"/><Relationship Id="rId2" Type="http://schemas.openxmlformats.org/officeDocument/2006/relationships/image" Target="../media/image109.png"/><Relationship Id="rId16" Type="http://schemas.openxmlformats.org/officeDocument/2006/relationships/image" Target="../media/image113.png"/><Relationship Id="rId29" Type="http://schemas.openxmlformats.org/officeDocument/2006/relationships/image" Target="../media/image1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117.png"/><Relationship Id="rId32" Type="http://schemas.openxmlformats.org/officeDocument/2006/relationships/image" Target="../media/image136.png"/><Relationship Id="rId37" Type="http://schemas.openxmlformats.org/officeDocument/2006/relationships/image" Target="../media/image127.svg"/><Relationship Id="rId40" Type="http://schemas.openxmlformats.org/officeDocument/2006/relationships/image" Target="../media/image130.png"/><Relationship Id="rId45" Type="http://schemas.openxmlformats.org/officeDocument/2006/relationships/image" Target="../media/image133.svg"/><Relationship Id="rId5" Type="http://schemas.openxmlformats.org/officeDocument/2006/relationships/image" Target="../media/image43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140.png"/><Relationship Id="rId36" Type="http://schemas.openxmlformats.org/officeDocument/2006/relationships/image" Target="../media/image126.png"/><Relationship Id="rId10" Type="http://schemas.openxmlformats.org/officeDocument/2006/relationships/image" Target="../media/image16.png"/><Relationship Id="rId19" Type="http://schemas.openxmlformats.org/officeDocument/2006/relationships/image" Target="../media/image116.svg"/><Relationship Id="rId31" Type="http://schemas.openxmlformats.org/officeDocument/2006/relationships/image" Target="../media/image143.svg"/><Relationship Id="rId44" Type="http://schemas.openxmlformats.org/officeDocument/2006/relationships/image" Target="../media/image132.png"/><Relationship Id="rId4" Type="http://schemas.openxmlformats.org/officeDocument/2006/relationships/image" Target="../media/image42.png"/><Relationship Id="rId9" Type="http://schemas.openxmlformats.org/officeDocument/2006/relationships/image" Target="../media/image15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139.svg"/><Relationship Id="rId30" Type="http://schemas.openxmlformats.org/officeDocument/2006/relationships/image" Target="../media/image142.png"/><Relationship Id="rId35" Type="http://schemas.openxmlformats.org/officeDocument/2006/relationships/image" Target="../media/image125.svg"/><Relationship Id="rId43" Type="http://schemas.openxmlformats.org/officeDocument/2006/relationships/image" Target="../media/image135.svg"/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12" Type="http://schemas.openxmlformats.org/officeDocument/2006/relationships/image" Target="../media/image24.png"/><Relationship Id="rId17" Type="http://schemas.openxmlformats.org/officeDocument/2006/relationships/image" Target="../media/image114.svg"/><Relationship Id="rId25" Type="http://schemas.openxmlformats.org/officeDocument/2006/relationships/image" Target="../media/image118.svg"/><Relationship Id="rId33" Type="http://schemas.openxmlformats.org/officeDocument/2006/relationships/image" Target="../media/image137.svg"/><Relationship Id="rId38" Type="http://schemas.openxmlformats.org/officeDocument/2006/relationships/image" Target="../media/image128.png"/><Relationship Id="rId20" Type="http://schemas.openxmlformats.org/officeDocument/2006/relationships/image" Target="../media/image57.png"/><Relationship Id="rId41" Type="http://schemas.openxmlformats.org/officeDocument/2006/relationships/image" Target="../media/image131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39.svg"/><Relationship Id="rId26" Type="http://schemas.openxmlformats.org/officeDocument/2006/relationships/image" Target="../media/image155.png"/><Relationship Id="rId3" Type="http://schemas.openxmlformats.org/officeDocument/2006/relationships/image" Target="../media/image43.svg"/><Relationship Id="rId21" Type="http://schemas.openxmlformats.org/officeDocument/2006/relationships/image" Target="../media/image142.png"/><Relationship Id="rId34" Type="http://schemas.openxmlformats.org/officeDocument/2006/relationships/image" Target="../media/image160.svg"/><Relationship Id="rId7" Type="http://schemas.openxmlformats.org/officeDocument/2006/relationships/image" Target="../media/image15.svg"/><Relationship Id="rId12" Type="http://schemas.openxmlformats.org/officeDocument/2006/relationships/image" Target="../media/image114.svg"/><Relationship Id="rId17" Type="http://schemas.openxmlformats.org/officeDocument/2006/relationships/image" Target="../media/image138.png"/><Relationship Id="rId25" Type="http://schemas.openxmlformats.org/officeDocument/2006/relationships/image" Target="../media/image29.svg"/><Relationship Id="rId33" Type="http://schemas.openxmlformats.org/officeDocument/2006/relationships/image" Target="../media/image159.png"/><Relationship Id="rId2" Type="http://schemas.openxmlformats.org/officeDocument/2006/relationships/image" Target="../media/image42.png"/><Relationship Id="rId16" Type="http://schemas.openxmlformats.org/officeDocument/2006/relationships/image" Target="../media/image137.svg"/><Relationship Id="rId20" Type="http://schemas.openxmlformats.org/officeDocument/2006/relationships/image" Target="../media/image141.sv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3.png"/><Relationship Id="rId24" Type="http://schemas.openxmlformats.org/officeDocument/2006/relationships/image" Target="../media/image28.png"/><Relationship Id="rId32" Type="http://schemas.openxmlformats.org/officeDocument/2006/relationships/image" Target="../media/image158.svg"/><Relationship Id="rId5" Type="http://schemas.openxmlformats.org/officeDocument/2006/relationships/image" Target="../media/image13.svg"/><Relationship Id="rId15" Type="http://schemas.openxmlformats.org/officeDocument/2006/relationships/image" Target="../media/image136.png"/><Relationship Id="rId23" Type="http://schemas.openxmlformats.org/officeDocument/2006/relationships/slide" Target="slide3.xml"/><Relationship Id="rId28" Type="http://schemas.openxmlformats.org/officeDocument/2006/relationships/image" Target="../media/image148.png"/><Relationship Id="rId36" Type="http://schemas.openxmlformats.org/officeDocument/2006/relationships/image" Target="../media/image135.svg"/><Relationship Id="rId10" Type="http://schemas.openxmlformats.org/officeDocument/2006/relationships/image" Target="../media/image19.svg"/><Relationship Id="rId19" Type="http://schemas.openxmlformats.org/officeDocument/2006/relationships/image" Target="../media/image140.png"/><Relationship Id="rId31" Type="http://schemas.openxmlformats.org/officeDocument/2006/relationships/image" Target="../media/image15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118.svg"/><Relationship Id="rId22" Type="http://schemas.openxmlformats.org/officeDocument/2006/relationships/image" Target="../media/image143.svg"/><Relationship Id="rId27" Type="http://schemas.openxmlformats.org/officeDocument/2006/relationships/image" Target="../media/image156.svg"/><Relationship Id="rId30" Type="http://schemas.openxmlformats.org/officeDocument/2006/relationships/image" Target="../media/image150.svg"/><Relationship Id="rId35" Type="http://schemas.openxmlformats.org/officeDocument/2006/relationships/image" Target="../media/image134.png"/><Relationship Id="rId8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jpe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8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33.svg"/><Relationship Id="rId12" Type="http://schemas.openxmlformats.org/officeDocument/2006/relationships/image" Target="../media/image25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24" Type="http://schemas.openxmlformats.org/officeDocument/2006/relationships/image" Target="../media/image23.svg"/><Relationship Id="rId5" Type="http://schemas.openxmlformats.org/officeDocument/2006/relationships/image" Target="../media/image13.svg"/><Relationship Id="rId15" Type="http://schemas.openxmlformats.org/officeDocument/2006/relationships/image" Target="../media/image16.png"/><Relationship Id="rId23" Type="http://schemas.openxmlformats.org/officeDocument/2006/relationships/image" Target="../media/image22.png"/><Relationship Id="rId10" Type="http://schemas.openxmlformats.org/officeDocument/2006/relationships/slide" Target="slide3.xml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5.svg"/><Relationship Id="rId14" Type="http://schemas.openxmlformats.org/officeDocument/2006/relationships/image" Target="../media/image29.svg"/><Relationship Id="rId22" Type="http://schemas.openxmlformats.org/officeDocument/2006/relationships/image" Target="../media/image21.svg"/><Relationship Id="rId27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26" Type="http://schemas.openxmlformats.org/officeDocument/2006/relationships/image" Target="../media/image34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39.svg"/><Relationship Id="rId29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11.png"/><Relationship Id="rId28" Type="http://schemas.openxmlformats.org/officeDocument/2006/relationships/image" Target="../media/image40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svg"/><Relationship Id="rId27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26" Type="http://schemas.openxmlformats.org/officeDocument/2006/relationships/image" Target="../media/image34.png"/><Relationship Id="rId21" Type="http://schemas.openxmlformats.org/officeDocument/2006/relationships/image" Target="../media/image28.png"/><Relationship Id="rId34" Type="http://schemas.openxmlformats.org/officeDocument/2006/relationships/image" Target="../media/image48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33" Type="http://schemas.openxmlformats.org/officeDocument/2006/relationships/image" Target="../media/image47.svg"/><Relationship Id="rId38" Type="http://schemas.openxmlformats.org/officeDocument/2006/relationships/image" Target="../media/image3.pn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39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32" Type="http://schemas.openxmlformats.org/officeDocument/2006/relationships/image" Target="../media/image46.png"/><Relationship Id="rId37" Type="http://schemas.openxmlformats.org/officeDocument/2006/relationships/image" Target="../media/image51.sv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11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31" Type="http://schemas.openxmlformats.org/officeDocument/2006/relationships/image" Target="../media/image45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svg"/><Relationship Id="rId27" Type="http://schemas.openxmlformats.org/officeDocument/2006/relationships/image" Target="../media/image35.svg"/><Relationship Id="rId30" Type="http://schemas.openxmlformats.org/officeDocument/2006/relationships/image" Target="../media/image44.png"/><Relationship Id="rId35" Type="http://schemas.openxmlformats.org/officeDocument/2006/relationships/image" Target="../media/image49.svg"/><Relationship Id="rId8" Type="http://schemas.openxmlformats.org/officeDocument/2006/relationships/image" Target="../media/image15.sv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26" Type="http://schemas.openxmlformats.org/officeDocument/2006/relationships/image" Target="../media/image34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34" Type="http://schemas.openxmlformats.org/officeDocument/2006/relationships/image" Target="../media/image47.sv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33" Type="http://schemas.openxmlformats.org/officeDocument/2006/relationships/image" Target="../media/image46.pn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39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32" Type="http://schemas.openxmlformats.org/officeDocument/2006/relationships/image" Target="../media/image3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11.png"/><Relationship Id="rId28" Type="http://schemas.openxmlformats.org/officeDocument/2006/relationships/image" Target="../media/image42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31" Type="http://schemas.openxmlformats.org/officeDocument/2006/relationships/image" Target="../media/image51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svg"/><Relationship Id="rId27" Type="http://schemas.openxmlformats.org/officeDocument/2006/relationships/image" Target="../media/image35.svg"/><Relationship Id="rId30" Type="http://schemas.openxmlformats.org/officeDocument/2006/relationships/image" Target="../media/image50.png"/><Relationship Id="rId8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26" Type="http://schemas.openxmlformats.org/officeDocument/2006/relationships/image" Target="../media/image34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33" Type="http://schemas.openxmlformats.org/officeDocument/2006/relationships/image" Target="../media/image47.sv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39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32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11.png"/><Relationship Id="rId28" Type="http://schemas.openxmlformats.org/officeDocument/2006/relationships/image" Target="../media/image42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31" Type="http://schemas.openxmlformats.org/officeDocument/2006/relationships/image" Target="../media/image45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svg"/><Relationship Id="rId27" Type="http://schemas.openxmlformats.org/officeDocument/2006/relationships/image" Target="../media/image35.svg"/><Relationship Id="rId30" Type="http://schemas.openxmlformats.org/officeDocument/2006/relationships/image" Target="../media/image44.png"/><Relationship Id="rId8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26" Type="http://schemas.openxmlformats.org/officeDocument/2006/relationships/image" Target="../media/image52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5" Type="http://schemas.openxmlformats.org/officeDocument/2006/relationships/image" Target="../media/image27.svg"/><Relationship Id="rId2" Type="http://schemas.openxmlformats.org/officeDocument/2006/relationships/image" Target="../media/image10.jpeg"/><Relationship Id="rId16" Type="http://schemas.openxmlformats.org/officeDocument/2006/relationships/image" Target="../media/image17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20.png"/><Relationship Id="rId24" Type="http://schemas.openxmlformats.org/officeDocument/2006/relationships/image" Target="../media/image26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23" Type="http://schemas.openxmlformats.org/officeDocument/2006/relationships/image" Target="../media/image11.png"/><Relationship Id="rId10" Type="http://schemas.openxmlformats.org/officeDocument/2006/relationships/image" Target="../media/image19.svg"/><Relationship Id="rId19" Type="http://schemas.openxmlformats.org/officeDocument/2006/relationships/image" Target="../media/image3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svg"/><Relationship Id="rId27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1D3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93372F-92E3-224D-9E8F-25E0125F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0995" y="1379037"/>
            <a:ext cx="5462546" cy="1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BDD10-4BE1-2240-9FC8-40C434A747F5}"/>
              </a:ext>
            </a:extLst>
          </p:cNvPr>
          <p:cNvSpPr txBox="1"/>
          <p:nvPr/>
        </p:nvSpPr>
        <p:spPr>
          <a:xfrm>
            <a:off x="2983899" y="3512448"/>
            <a:ext cx="6224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CZ2004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Human Computer Interaction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HELVETICA LIGHT" panose="020B0403020202020204" pitchFamily="34" charset="0"/>
              </a:rPr>
              <a:t>Example Class 4-5 Hi-Fi Prototype (DSAI1)</a:t>
            </a:r>
            <a:endParaRPr lang="en-US" sz="2400" b="1" dirty="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77BC6-65F4-1B41-85C6-7ECF57DDFC9B}"/>
              </a:ext>
            </a:extLst>
          </p:cNvPr>
          <p:cNvSpPr txBox="1"/>
          <p:nvPr/>
        </p:nvSpPr>
        <p:spPr>
          <a:xfrm>
            <a:off x="2692822" y="4723559"/>
            <a:ext cx="6806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ELVETICA LIGHT" panose="020B0403020202020204" pitchFamily="34" charset="0"/>
              </a:rPr>
              <a:t>Hi-Fi Prototype Owner: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Josephine Agatha Hemingway (Seat 11) </a:t>
            </a:r>
            <a:r>
              <a:rPr lang="en-US" b="1" dirty="0">
                <a:solidFill>
                  <a:schemeClr val="tx2"/>
                </a:solidFill>
                <a:latin typeface="HELVETICA LIGHT" panose="020B0403020202020204" pitchFamily="34" charset="0"/>
              </a:rPr>
              <a:t>Reviewer: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Joey Lim Soo Yee (Seat 10)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r>
              <a:rPr lang="en-US" i="1" dirty="0">
                <a:solidFill>
                  <a:schemeClr val="accent2"/>
                </a:solidFill>
                <a:latin typeface="HELVETICA LIGHT" panose="020B0403020202020204" pitchFamily="34" charset="0"/>
              </a:rPr>
              <a:t>Play the prototype on Slide Show</a:t>
            </a:r>
          </a:p>
          <a:p>
            <a:pPr algn="ctr"/>
            <a:r>
              <a:rPr lang="en-US" i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on interactive buttons only when instructed to</a:t>
            </a:r>
          </a:p>
          <a:p>
            <a:pPr algn="ctr"/>
            <a:r>
              <a:rPr lang="en-US" i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exactly where the buttons are</a:t>
            </a:r>
          </a:p>
          <a:p>
            <a:pPr algn="ctr"/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rPr>
              <a:t>- Everything is done solely on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rPr>
              <a:t>powerpoint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rPr>
              <a:t> -</a:t>
            </a:r>
            <a:endParaRPr lang="en-US" i="1" dirty="0">
              <a:solidFill>
                <a:schemeClr val="bg2">
                  <a:lumMod val="50000"/>
                </a:schemeClr>
              </a:solidFill>
              <a:latin typeface="HELVETICA LIGHT" panose="020B0403020202020204" pitchFamily="34" charset="0"/>
            </a:endParaRPr>
          </a:p>
          <a:p>
            <a:endParaRPr lang="en-US" b="1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90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 descr="Diagram&#10;&#10;Description automatically generated">
            <a:extLst>
              <a:ext uri="{FF2B5EF4-FFF2-40B4-BE49-F238E27FC236}">
                <a16:creationId xmlns:a16="http://schemas.microsoft.com/office/drawing/2014/main" id="{01302CA6-A409-2942-8665-C2BCD46F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26" y="25399"/>
            <a:ext cx="3670300" cy="6807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D99955C-2D6B-7546-A171-0B675A87B1F1}"/>
              </a:ext>
            </a:extLst>
          </p:cNvPr>
          <p:cNvSpPr/>
          <p:nvPr/>
        </p:nvSpPr>
        <p:spPr>
          <a:xfrm>
            <a:off x="4457152" y="3725425"/>
            <a:ext cx="405884" cy="688876"/>
          </a:xfrm>
          <a:prstGeom prst="rect">
            <a:avLst/>
          </a:prstGeom>
          <a:solidFill>
            <a:srgbClr val="F4F9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A30D783-2074-6D46-A6BB-6A5751C83973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99" name="Graphic 98" descr="Map compass">
              <a:extLst>
                <a:ext uri="{FF2B5EF4-FFF2-40B4-BE49-F238E27FC236}">
                  <a16:creationId xmlns:a16="http://schemas.microsoft.com/office/drawing/2014/main" id="{B0BAB965-8A78-F64C-B857-2650E25B7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3C4D48-0BFF-E44E-AB56-DF5FFE6A0AB4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5B25FD-363A-F04D-B6BB-6162692B7645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84DF597-33D4-2B48-92E4-6DBC2B456D3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DD6BB18-9CC7-B241-B85E-2800708DDAF3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A93A37E-4583-3F4F-90E4-01FD850AACF8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3B747B2-4F16-EF4D-97E7-0F16D1D9C538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05FD665-BA37-AC4A-A4BD-72337A2D7DCD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B64BD2C-A1E3-BF41-B77A-EB8AAEE1EAA7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46A7976-CA0C-0742-8EB1-410A8A62F9C0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1490" y="97447"/>
            <a:ext cx="3528372" cy="6660965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2D2B22-C4F8-1B43-8CE4-2D16566AA8B2}"/>
              </a:ext>
            </a:extLst>
          </p:cNvPr>
          <p:cNvGrpSpPr/>
          <p:nvPr/>
        </p:nvGrpSpPr>
        <p:grpSpPr>
          <a:xfrm>
            <a:off x="4394241" y="104467"/>
            <a:ext cx="2470186" cy="6645887"/>
            <a:chOff x="4399686" y="113629"/>
            <a:chExt cx="2470186" cy="66458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263AA74-731E-C54C-9E46-B0B3D61353F4}"/>
                </a:ext>
              </a:extLst>
            </p:cNvPr>
            <p:cNvGrpSpPr/>
            <p:nvPr/>
          </p:nvGrpSpPr>
          <p:grpSpPr>
            <a:xfrm>
              <a:off x="4399686" y="113629"/>
              <a:ext cx="2470186" cy="6645887"/>
              <a:chOff x="4399686" y="113629"/>
              <a:chExt cx="2470186" cy="6645887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2C876863-695A-E54B-9B5D-B6EB698C0556}"/>
                  </a:ext>
                </a:extLst>
              </p:cNvPr>
              <p:cNvSpPr/>
              <p:nvPr/>
            </p:nvSpPr>
            <p:spPr>
              <a:xfrm>
                <a:off x="4399686" y="113629"/>
                <a:ext cx="2470186" cy="6645887"/>
              </a:xfrm>
              <a:prstGeom prst="roundRect">
                <a:avLst>
                  <a:gd name="adj" fmla="val 136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4" name="Graphic 203" descr="Hamburger Menu Icon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C0D174BA-411F-774F-871A-873677622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32388" y="451229"/>
                <a:ext cx="298005" cy="298005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BB505D7-4BFD-E440-946E-FFAEFC254182}"/>
                  </a:ext>
                </a:extLst>
              </p:cNvPr>
              <p:cNvSpPr txBox="1"/>
              <p:nvPr/>
            </p:nvSpPr>
            <p:spPr>
              <a:xfrm>
                <a:off x="4860303" y="420756"/>
                <a:ext cx="845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Helvetica" pitchFamily="2" charset="0"/>
                  </a:rPr>
                  <a:t>Menu</a:t>
                </a:r>
                <a:endParaRPr lang="en-US" sz="24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8B011AB-4D40-7849-B82E-9C4A1C831810}"/>
                  </a:ext>
                </a:extLst>
              </p:cNvPr>
              <p:cNvSpPr txBox="1"/>
              <p:nvPr/>
            </p:nvSpPr>
            <p:spPr>
              <a:xfrm>
                <a:off x="4420180" y="864193"/>
                <a:ext cx="1907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LIGHT" panose="020B0403020202020204" pitchFamily="34" charset="0"/>
                  </a:rPr>
                  <a:t>Settings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F17CE376-F24A-4447-AD1F-F6EAD8CE3277}"/>
                  </a:ext>
                </a:extLst>
              </p:cNvPr>
              <p:cNvSpPr/>
              <p:nvPr/>
            </p:nvSpPr>
            <p:spPr>
              <a:xfrm>
                <a:off x="6130887" y="1734719"/>
                <a:ext cx="603720" cy="319130"/>
              </a:xfrm>
              <a:prstGeom prst="roundRect">
                <a:avLst>
                  <a:gd name="adj" fmla="val 48465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2" name="Rounded Rectangle 211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1F134790-C62F-5445-B428-ADF28F561E64}"/>
                  </a:ext>
                </a:extLst>
              </p:cNvPr>
              <p:cNvSpPr/>
              <p:nvPr/>
            </p:nvSpPr>
            <p:spPr>
              <a:xfrm>
                <a:off x="6197535" y="1780092"/>
                <a:ext cx="271482" cy="228383"/>
              </a:xfrm>
              <a:prstGeom prst="roundRect">
                <a:avLst>
                  <a:gd name="adj" fmla="val 48465"/>
                </a:avLst>
              </a:prstGeom>
              <a:solidFill>
                <a:schemeClr val="bg2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CBE21A4-3DED-B64A-950C-895ED91087F7}"/>
                  </a:ext>
                </a:extLst>
              </p:cNvPr>
              <p:cNvGrpSpPr/>
              <p:nvPr/>
            </p:nvGrpSpPr>
            <p:grpSpPr>
              <a:xfrm>
                <a:off x="6133643" y="2155260"/>
                <a:ext cx="276999" cy="276999"/>
                <a:chOff x="2402569" y="1147263"/>
                <a:chExt cx="469232" cy="469232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F5990D1D-3F58-814B-BA0B-D95EFD6DA9B1}"/>
                    </a:ext>
                  </a:extLst>
                </p:cNvPr>
                <p:cNvSpPr/>
                <p:nvPr/>
              </p:nvSpPr>
              <p:spPr>
                <a:xfrm>
                  <a:off x="2402569" y="1147263"/>
                  <a:ext cx="469232" cy="469232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18" name="Graphic 217" descr="Group of men">
                  <a:extLst>
                    <a:ext uri="{FF2B5EF4-FFF2-40B4-BE49-F238E27FC236}">
                      <a16:creationId xmlns:a16="http://schemas.microsoft.com/office/drawing/2014/main" id="{D29A235B-FB43-904A-999C-98719EF57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664" y="1278073"/>
                  <a:ext cx="250572" cy="250572"/>
                </a:xfrm>
                <a:prstGeom prst="rect">
                  <a:avLst/>
                </a:prstGeom>
              </p:spPr>
            </p:pic>
            <p:sp>
              <p:nvSpPr>
                <p:cNvPr id="219" name="Rounded Rectangle 218">
                  <a:extLst>
                    <a:ext uri="{FF2B5EF4-FFF2-40B4-BE49-F238E27FC236}">
                      <a16:creationId xmlns:a16="http://schemas.microsoft.com/office/drawing/2014/main" id="{64B53217-125B-E241-AB71-901EFCC122AF}"/>
                    </a:ext>
                  </a:extLst>
                </p:cNvPr>
                <p:cNvSpPr/>
                <p:nvPr/>
              </p:nvSpPr>
              <p:spPr>
                <a:xfrm>
                  <a:off x="2488019" y="1272554"/>
                  <a:ext cx="284527" cy="261610"/>
                </a:xfrm>
                <a:prstGeom prst="roundRect">
                  <a:avLst>
                    <a:gd name="adj" fmla="val 7705"/>
                  </a:avLst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Triangle 219">
                  <a:extLst>
                    <a:ext uri="{FF2B5EF4-FFF2-40B4-BE49-F238E27FC236}">
                      <a16:creationId xmlns:a16="http://schemas.microsoft.com/office/drawing/2014/main" id="{6CC2CF9A-30FE-9A4B-BADE-D52854A21C71}"/>
                    </a:ext>
                  </a:extLst>
                </p:cNvPr>
                <p:cNvSpPr/>
                <p:nvPr/>
              </p:nvSpPr>
              <p:spPr>
                <a:xfrm>
                  <a:off x="2555667" y="1196859"/>
                  <a:ext cx="61750" cy="45719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Triangle 220">
                  <a:extLst>
                    <a:ext uri="{FF2B5EF4-FFF2-40B4-BE49-F238E27FC236}">
                      <a16:creationId xmlns:a16="http://schemas.microsoft.com/office/drawing/2014/main" id="{3190442A-A2B3-4343-8C38-323C445A791C}"/>
                    </a:ext>
                  </a:extLst>
                </p:cNvPr>
                <p:cNvSpPr/>
                <p:nvPr/>
              </p:nvSpPr>
              <p:spPr>
                <a:xfrm rot="10800000">
                  <a:off x="2637311" y="1203276"/>
                  <a:ext cx="61750" cy="45719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D7D09F79-F5B5-204A-B92D-B1A8F9FC4D9B}"/>
                  </a:ext>
                </a:extLst>
              </p:cNvPr>
              <p:cNvGrpSpPr/>
              <p:nvPr/>
            </p:nvGrpSpPr>
            <p:grpSpPr>
              <a:xfrm>
                <a:off x="6449929" y="2159096"/>
                <a:ext cx="269325" cy="269325"/>
                <a:chOff x="2027392" y="1754420"/>
                <a:chExt cx="276999" cy="276999"/>
              </a:xfrm>
            </p:grpSpPr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47579E0-35E8-AE41-A955-271B53AC384F}"/>
                    </a:ext>
                  </a:extLst>
                </p:cNvPr>
                <p:cNvSpPr/>
                <p:nvPr/>
              </p:nvSpPr>
              <p:spPr>
                <a:xfrm>
                  <a:off x="2027392" y="1754420"/>
                  <a:ext cx="276999" cy="276999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4" name="Right Triangle 223">
                  <a:extLst>
                    <a:ext uri="{FF2B5EF4-FFF2-40B4-BE49-F238E27FC236}">
                      <a16:creationId xmlns:a16="http://schemas.microsoft.com/office/drawing/2014/main" id="{921A305D-D5D9-4341-A257-0DED8876C7FD}"/>
                    </a:ext>
                  </a:extLst>
                </p:cNvPr>
                <p:cNvSpPr/>
                <p:nvPr/>
              </p:nvSpPr>
              <p:spPr>
                <a:xfrm>
                  <a:off x="2092601" y="1837417"/>
                  <a:ext cx="154905" cy="119246"/>
                </a:xfrm>
                <a:prstGeom prst="rtTriangle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5" name="Graphic 224" descr="Arrow Right">
                  <a:extLst>
                    <a:ext uri="{FF2B5EF4-FFF2-40B4-BE49-F238E27FC236}">
                      <a16:creationId xmlns:a16="http://schemas.microsoft.com/office/drawing/2014/main" id="{0367C6D6-0106-F84A-80F9-8EA8A5E6E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2158922">
                  <a:off x="2154341" y="1828604"/>
                  <a:ext cx="92674" cy="92674"/>
                </a:xfrm>
                <a:prstGeom prst="rect">
                  <a:avLst/>
                </a:prstGeom>
              </p:spPr>
            </p:pic>
            <p:pic>
              <p:nvPicPr>
                <p:cNvPr id="226" name="Graphic 225" descr="Arrow Right">
                  <a:extLst>
                    <a:ext uri="{FF2B5EF4-FFF2-40B4-BE49-F238E27FC236}">
                      <a16:creationId xmlns:a16="http://schemas.microsoft.com/office/drawing/2014/main" id="{49E192B9-4EC5-6B4D-AA40-CF193098A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13162468">
                  <a:off x="2154834" y="1791080"/>
                  <a:ext cx="92674" cy="9267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C2BC6A-1BC2-404A-A310-D65E72E52694}"/>
                  </a:ext>
                </a:extLst>
              </p:cNvPr>
              <p:cNvGrpSpPr/>
              <p:nvPr/>
            </p:nvGrpSpPr>
            <p:grpSpPr>
              <a:xfrm>
                <a:off x="4457336" y="1189337"/>
                <a:ext cx="2258135" cy="1267846"/>
                <a:chOff x="4457336" y="1189337"/>
                <a:chExt cx="2258135" cy="1267846"/>
              </a:xfrm>
            </p:grpSpPr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5FC87F8-1DD9-A044-B2E0-F5D906428BBE}"/>
                    </a:ext>
                  </a:extLst>
                </p:cNvPr>
                <p:cNvSpPr txBox="1"/>
                <p:nvPr/>
              </p:nvSpPr>
              <p:spPr>
                <a:xfrm>
                  <a:off x="4457336" y="1687598"/>
                  <a:ext cx="172318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2"/>
                      </a:solidFill>
                      <a:latin typeface="Helvetica" pitchFamily="2" charset="0"/>
                    </a:rPr>
                    <a:t>Wheelchair/Stroller accessible mode</a:t>
                  </a:r>
                  <a:endParaRPr lang="en-US" dirty="0">
                    <a:solidFill>
                      <a:schemeClr val="tx2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09" name="Graphic 208" descr="Route (Two Pins With A Path)">
                  <a:extLst>
                    <a:ext uri="{FF2B5EF4-FFF2-40B4-BE49-F238E27FC236}">
                      <a16:creationId xmlns:a16="http://schemas.microsoft.com/office/drawing/2014/main" id="{1D537CEC-9ED0-1043-BC1E-4BDA48644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4865" y="1262607"/>
                  <a:ext cx="374554" cy="374554"/>
                </a:xfrm>
                <a:prstGeom prst="rect">
                  <a:avLst/>
                </a:prstGeom>
              </p:spPr>
            </p:pic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939F070-60D8-F14B-80F5-3A153015FDDB}"/>
                    </a:ext>
                  </a:extLst>
                </p:cNvPr>
                <p:cNvSpPr txBox="1"/>
                <p:nvPr/>
              </p:nvSpPr>
              <p:spPr>
                <a:xfrm>
                  <a:off x="4807718" y="1189337"/>
                  <a:ext cx="19077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rPr>
                    <a:t>Manage Route Preferences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14B775BE-0A4C-634E-8DD9-1A471EB13F43}"/>
                    </a:ext>
                  </a:extLst>
                </p:cNvPr>
                <p:cNvSpPr txBox="1"/>
                <p:nvPr/>
              </p:nvSpPr>
              <p:spPr>
                <a:xfrm>
                  <a:off x="4466740" y="2057073"/>
                  <a:ext cx="16445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rPr>
                    <a:t>Prioritize routes via lifts and ramps</a:t>
                  </a:r>
                  <a:endParaRPr lang="en-US" sz="1400" dirty="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56E6F72-82C2-9C46-9EB0-B079E1BA7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7343" y="2496201"/>
                <a:ext cx="2193391" cy="1"/>
              </a:xfrm>
              <a:prstGeom prst="line">
                <a:avLst/>
              </a:prstGeom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6AAFD6BC-560A-E34B-B252-BAF7E16D2CE9}"/>
                  </a:ext>
                </a:extLst>
              </p:cNvPr>
              <p:cNvSpPr/>
              <p:nvPr/>
            </p:nvSpPr>
            <p:spPr>
              <a:xfrm>
                <a:off x="6163634" y="2581246"/>
                <a:ext cx="603720" cy="319130"/>
              </a:xfrm>
              <a:prstGeom prst="roundRect">
                <a:avLst>
                  <a:gd name="adj" fmla="val 48465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8301AAF0-B785-574E-B0E4-30F0B73132B1}"/>
                  </a:ext>
                </a:extLst>
              </p:cNvPr>
              <p:cNvSpPr/>
              <p:nvPr/>
            </p:nvSpPr>
            <p:spPr>
              <a:xfrm>
                <a:off x="6220235" y="2626619"/>
                <a:ext cx="271482" cy="228383"/>
              </a:xfrm>
              <a:prstGeom prst="roundRect">
                <a:avLst>
                  <a:gd name="adj" fmla="val 48465"/>
                </a:avLst>
              </a:prstGeom>
              <a:solidFill>
                <a:schemeClr val="bg2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FB3D494-0642-6E48-ADEC-99AB7797569C}"/>
                  </a:ext>
                </a:extLst>
              </p:cNvPr>
              <p:cNvGrpSpPr/>
              <p:nvPr/>
            </p:nvGrpSpPr>
            <p:grpSpPr>
              <a:xfrm>
                <a:off x="4451112" y="2535981"/>
                <a:ext cx="1599029" cy="351750"/>
                <a:chOff x="4451112" y="2535981"/>
                <a:chExt cx="1599029" cy="351750"/>
              </a:xfrm>
            </p:grpSpPr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188D164-102C-7144-A4E7-18593145DE04}"/>
                    </a:ext>
                  </a:extLst>
                </p:cNvPr>
                <p:cNvSpPr txBox="1"/>
                <p:nvPr/>
              </p:nvSpPr>
              <p:spPr>
                <a:xfrm>
                  <a:off x="4808606" y="2579954"/>
                  <a:ext cx="12415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rPr>
                    <a:t>Dark Mode</a:t>
                  </a:r>
                </a:p>
              </p:txBody>
            </p:sp>
            <p:pic>
              <p:nvPicPr>
                <p:cNvPr id="243" name="Graphic 242" descr="Moon">
                  <a:extLst>
                    <a:ext uri="{FF2B5EF4-FFF2-40B4-BE49-F238E27FC236}">
                      <a16:creationId xmlns:a16="http://schemas.microsoft.com/office/drawing/2014/main" id="{88258295-5895-3343-A025-C53A986A09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1112" y="2535981"/>
                  <a:ext cx="343542" cy="343542"/>
                </a:xfrm>
                <a:prstGeom prst="rect">
                  <a:avLst/>
                </a:prstGeom>
              </p:spPr>
            </p:pic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39E6157-81F7-9A4E-B3F7-EE7665CFC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8202" y="2981644"/>
                <a:ext cx="2193391" cy="1"/>
              </a:xfrm>
              <a:prstGeom prst="line">
                <a:avLst/>
              </a:prstGeom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7" name="Rounded Rectangle 246">
                <a:extLst>
                  <a:ext uri="{FF2B5EF4-FFF2-40B4-BE49-F238E27FC236}">
                    <a16:creationId xmlns:a16="http://schemas.microsoft.com/office/drawing/2014/main" id="{DC8B5F15-7EFF-3942-8F52-3F46A6D09F68}"/>
                  </a:ext>
                </a:extLst>
              </p:cNvPr>
              <p:cNvSpPr/>
              <p:nvPr/>
            </p:nvSpPr>
            <p:spPr>
              <a:xfrm>
                <a:off x="6171831" y="3054314"/>
                <a:ext cx="603720" cy="319130"/>
              </a:xfrm>
              <a:prstGeom prst="roundRect">
                <a:avLst>
                  <a:gd name="adj" fmla="val 48465"/>
                </a:avLst>
              </a:prstGeom>
              <a:solidFill>
                <a:srgbClr val="92D050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00618B35-4518-ED43-A4E8-7620EAD95E2F}"/>
                  </a:ext>
                </a:extLst>
              </p:cNvPr>
              <p:cNvSpPr/>
              <p:nvPr/>
            </p:nvSpPr>
            <p:spPr>
              <a:xfrm>
                <a:off x="6455574" y="3108675"/>
                <a:ext cx="271482" cy="228383"/>
              </a:xfrm>
              <a:prstGeom prst="roundRect">
                <a:avLst>
                  <a:gd name="adj" fmla="val 48465"/>
                </a:avLst>
              </a:prstGeom>
              <a:solidFill>
                <a:schemeClr val="bg2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55AF550-ECCB-5348-B118-F9013CEAADE8}"/>
                  </a:ext>
                </a:extLst>
              </p:cNvPr>
              <p:cNvGrpSpPr/>
              <p:nvPr/>
            </p:nvGrpSpPr>
            <p:grpSpPr>
              <a:xfrm>
                <a:off x="4467683" y="3040778"/>
                <a:ext cx="2383621" cy="782870"/>
                <a:chOff x="4467683" y="3040778"/>
                <a:chExt cx="2383621" cy="782870"/>
              </a:xfrm>
            </p:grpSpPr>
            <p:pic>
              <p:nvPicPr>
                <p:cNvPr id="245" name="Graphic 244" descr="Ringer">
                  <a:extLst>
                    <a:ext uri="{FF2B5EF4-FFF2-40B4-BE49-F238E27FC236}">
                      <a16:creationId xmlns:a16="http://schemas.microsoft.com/office/drawing/2014/main" id="{7FD03161-C085-DF46-A56D-E1886A9F74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7683" y="3040778"/>
                  <a:ext cx="321954" cy="321954"/>
                </a:xfrm>
                <a:prstGeom prst="rect">
                  <a:avLst/>
                </a:prstGeom>
              </p:spPr>
            </p:pic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29F458D5-19F0-414F-8ABA-3EE14065CD2B}"/>
                    </a:ext>
                  </a:extLst>
                </p:cNvPr>
                <p:cNvSpPr txBox="1"/>
                <p:nvPr/>
              </p:nvSpPr>
              <p:spPr>
                <a:xfrm>
                  <a:off x="4826283" y="3056004"/>
                  <a:ext cx="13483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defRPr>
                  </a:lvl1pPr>
                </a:lstStyle>
                <a:p>
                  <a:r>
                    <a:rPr lang="en-US" dirty="0"/>
                    <a:t>Notifications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9E539D20-09DF-8648-99F6-7F7448A717C2}"/>
                    </a:ext>
                  </a:extLst>
                </p:cNvPr>
                <p:cNvSpPr txBox="1"/>
                <p:nvPr/>
              </p:nvSpPr>
              <p:spPr>
                <a:xfrm>
                  <a:off x="4473148" y="3423538"/>
                  <a:ext cx="23781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2">
                          <a:lumMod val="75000"/>
                        </a:schemeClr>
                      </a:solidFill>
                      <a:latin typeface="Helvetica" pitchFamily="2" charset="0"/>
                    </a:rPr>
                    <a:t>Give me directions via notifications &amp; alert me when I reach the destination</a:t>
                  </a:r>
                  <a:endParaRPr lang="en-US" sz="1400" dirty="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E29CE3-0085-D84F-9B8C-ED54491AB0FA}"/>
                  </a:ext>
                </a:extLst>
              </p:cNvPr>
              <p:cNvGrpSpPr/>
              <p:nvPr/>
            </p:nvGrpSpPr>
            <p:grpSpPr>
              <a:xfrm>
                <a:off x="4466740" y="3858340"/>
                <a:ext cx="2169554" cy="734972"/>
                <a:chOff x="4466740" y="3858340"/>
                <a:chExt cx="2169554" cy="734972"/>
              </a:xfrm>
            </p:grpSpPr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85A0B43F-CDC3-6A45-A374-1AA265184233}"/>
                    </a:ext>
                  </a:extLst>
                </p:cNvPr>
                <p:cNvSpPr txBox="1"/>
                <p:nvPr/>
              </p:nvSpPr>
              <p:spPr>
                <a:xfrm>
                  <a:off x="4832297" y="3878542"/>
                  <a:ext cx="17231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rPr>
                    <a:t>Language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073530B-A16D-AB4A-A2BA-F7F7EF97F10D}"/>
                    </a:ext>
                  </a:extLst>
                </p:cNvPr>
                <p:cNvGrpSpPr/>
                <p:nvPr/>
              </p:nvGrpSpPr>
              <p:grpSpPr>
                <a:xfrm>
                  <a:off x="4619274" y="4274182"/>
                  <a:ext cx="2017020" cy="319130"/>
                  <a:chOff x="4672513" y="4411437"/>
                  <a:chExt cx="2017020" cy="31913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7950CFA8-6F1F-D244-81C2-6187C77E7834}"/>
                      </a:ext>
                    </a:extLst>
                  </p:cNvPr>
                  <p:cNvSpPr/>
                  <p:nvPr/>
                </p:nvSpPr>
                <p:spPr>
                  <a:xfrm>
                    <a:off x="4672513" y="4411437"/>
                    <a:ext cx="2017020" cy="319130"/>
                  </a:xfrm>
                  <a:prstGeom prst="roundRect">
                    <a:avLst>
                      <a:gd name="adj" fmla="val 4846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DF24D09-1D1D-9A46-BF15-44FF2E41628D}"/>
                      </a:ext>
                    </a:extLst>
                  </p:cNvPr>
                  <p:cNvSpPr txBox="1"/>
                  <p:nvPr/>
                </p:nvSpPr>
                <p:spPr>
                  <a:xfrm>
                    <a:off x="4678151" y="4438417"/>
                    <a:ext cx="188023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2"/>
                        </a:solidFill>
                        <a:latin typeface="Helvetica" pitchFamily="2" charset="0"/>
                      </a:rPr>
                      <a:t>English (United Kingdom)</a:t>
                    </a:r>
                    <a:endParaRPr lang="en-US" dirty="0">
                      <a:solidFill>
                        <a:schemeClr val="tx2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53" name="Graphic 252" descr="Caret Down">
                    <a:extLst>
                      <a:ext uri="{FF2B5EF4-FFF2-40B4-BE49-F238E27FC236}">
                        <a16:creationId xmlns:a16="http://schemas.microsoft.com/office/drawing/2014/main" id="{A0DB8459-9D52-C94E-B71F-561C822A4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504" y="4437314"/>
                    <a:ext cx="282921" cy="2829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4" name="Graphic 253" descr="World">
                  <a:extLst>
                    <a:ext uri="{FF2B5EF4-FFF2-40B4-BE49-F238E27FC236}">
                      <a16:creationId xmlns:a16="http://schemas.microsoft.com/office/drawing/2014/main" id="{BF97ECDD-94F8-EF45-AC7E-3E9F5DAB0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6740" y="3858340"/>
                  <a:ext cx="365244" cy="365244"/>
                </a:xfrm>
                <a:prstGeom prst="rect">
                  <a:avLst/>
                </a:prstGeom>
              </p:spPr>
            </p:pic>
          </p:grp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6C97D26-710B-E24D-A806-6DA135B2E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2388" y="3839553"/>
                <a:ext cx="2193391" cy="1"/>
              </a:xfrm>
              <a:prstGeom prst="line">
                <a:avLst/>
              </a:prstGeom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D1BDC43-A24E-AC47-B0D5-6FEF0E081098}"/>
                  </a:ext>
                </a:extLst>
              </p:cNvPr>
              <p:cNvGrpSpPr/>
              <p:nvPr/>
            </p:nvGrpSpPr>
            <p:grpSpPr>
              <a:xfrm>
                <a:off x="4486509" y="4918390"/>
                <a:ext cx="2282580" cy="369332"/>
                <a:chOff x="996103" y="4286938"/>
                <a:chExt cx="2503651" cy="369332"/>
              </a:xfrm>
            </p:grpSpPr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F8330269-C14D-5647-984F-C6B8F11F6EF3}"/>
                    </a:ext>
                  </a:extLst>
                </p:cNvPr>
                <p:cNvSpPr txBox="1"/>
                <p:nvPr/>
              </p:nvSpPr>
              <p:spPr>
                <a:xfrm>
                  <a:off x="996103" y="4381014"/>
                  <a:ext cx="29993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18850186-0666-1B4F-9177-7C4168A9DAE4}"/>
                    </a:ext>
                  </a:extLst>
                </p:cNvPr>
                <p:cNvSpPr/>
                <p:nvPr/>
              </p:nvSpPr>
              <p:spPr>
                <a:xfrm flipV="1">
                  <a:off x="1228330" y="4484507"/>
                  <a:ext cx="2023164" cy="45719"/>
                </a:xfrm>
                <a:prstGeom prst="roundRect">
                  <a:avLst>
                    <a:gd name="adj" fmla="val 43067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ounded Rectangle 261">
                  <a:extLst>
                    <a:ext uri="{FF2B5EF4-FFF2-40B4-BE49-F238E27FC236}">
                      <a16:creationId xmlns:a16="http://schemas.microsoft.com/office/drawing/2014/main" id="{2724D8ED-A755-0542-83E0-AB81FC8FC6B4}"/>
                    </a:ext>
                  </a:extLst>
                </p:cNvPr>
                <p:cNvSpPr/>
                <p:nvPr/>
              </p:nvSpPr>
              <p:spPr>
                <a:xfrm>
                  <a:off x="2121658" y="4384540"/>
                  <a:ext cx="230274" cy="228383"/>
                </a:xfrm>
                <a:prstGeom prst="roundRect">
                  <a:avLst>
                    <a:gd name="adj" fmla="val 48465"/>
                  </a:avLst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3" name="Rounded Rectangle 262">
                  <a:extLst>
                    <a:ext uri="{FF2B5EF4-FFF2-40B4-BE49-F238E27FC236}">
                      <a16:creationId xmlns:a16="http://schemas.microsoft.com/office/drawing/2014/main" id="{D6BD992C-1B5C-DF4A-BA68-53652BBC6855}"/>
                    </a:ext>
                  </a:extLst>
                </p:cNvPr>
                <p:cNvSpPr/>
                <p:nvPr/>
              </p:nvSpPr>
              <p:spPr>
                <a:xfrm>
                  <a:off x="1231640" y="4483931"/>
                  <a:ext cx="45719" cy="4571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ounded Rectangle 263">
                  <a:extLst>
                    <a:ext uri="{FF2B5EF4-FFF2-40B4-BE49-F238E27FC236}">
                      <a16:creationId xmlns:a16="http://schemas.microsoft.com/office/drawing/2014/main" id="{C0F83591-6024-1E41-918A-275C82983F9E}"/>
                    </a:ext>
                  </a:extLst>
                </p:cNvPr>
                <p:cNvSpPr/>
                <p:nvPr/>
              </p:nvSpPr>
              <p:spPr>
                <a:xfrm>
                  <a:off x="1681780" y="4482179"/>
                  <a:ext cx="45719" cy="4571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6EB0EA34-CAD8-FA4C-829C-4B510483653A}"/>
                    </a:ext>
                  </a:extLst>
                </p:cNvPr>
                <p:cNvSpPr txBox="1"/>
                <p:nvPr/>
              </p:nvSpPr>
              <p:spPr>
                <a:xfrm>
                  <a:off x="3199818" y="4286938"/>
                  <a:ext cx="299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266" name="Rounded Rectangle 265">
                  <a:extLst>
                    <a:ext uri="{FF2B5EF4-FFF2-40B4-BE49-F238E27FC236}">
                      <a16:creationId xmlns:a16="http://schemas.microsoft.com/office/drawing/2014/main" id="{9CF76721-7260-854D-ABB2-537852549E65}"/>
                    </a:ext>
                  </a:extLst>
                </p:cNvPr>
                <p:cNvSpPr/>
                <p:nvPr/>
              </p:nvSpPr>
              <p:spPr>
                <a:xfrm>
                  <a:off x="2716461" y="4482874"/>
                  <a:ext cx="45719" cy="4571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ounded Rectangle 266">
                  <a:extLst>
                    <a:ext uri="{FF2B5EF4-FFF2-40B4-BE49-F238E27FC236}">
                      <a16:creationId xmlns:a16="http://schemas.microsoft.com/office/drawing/2014/main" id="{450FB29A-2F0B-D74E-A6D1-C0FCB060D37A}"/>
                    </a:ext>
                  </a:extLst>
                </p:cNvPr>
                <p:cNvSpPr/>
                <p:nvPr/>
              </p:nvSpPr>
              <p:spPr>
                <a:xfrm>
                  <a:off x="3204042" y="4483931"/>
                  <a:ext cx="45719" cy="4571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DDA1848-612C-C44A-98D8-3719FE30ECDB}"/>
                  </a:ext>
                </a:extLst>
              </p:cNvPr>
              <p:cNvGrpSpPr/>
              <p:nvPr/>
            </p:nvGrpSpPr>
            <p:grpSpPr>
              <a:xfrm>
                <a:off x="4427244" y="4628109"/>
                <a:ext cx="1488010" cy="369332"/>
                <a:chOff x="4427244" y="4628109"/>
                <a:chExt cx="1488010" cy="369332"/>
              </a:xfrm>
            </p:grpSpPr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1EFE4382-651E-8B49-AD14-E2E2D8A3D875}"/>
                    </a:ext>
                  </a:extLst>
                </p:cNvPr>
                <p:cNvSpPr txBox="1"/>
                <p:nvPr/>
              </p:nvSpPr>
              <p:spPr>
                <a:xfrm>
                  <a:off x="4839419" y="4675482"/>
                  <a:ext cx="10758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rPr>
                    <a:t>Text</a:t>
                  </a:r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itchFamily="2" charset="0"/>
                    </a:rPr>
                    <a:t> </a:t>
                  </a:r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Light" panose="020B0403020202020204" pitchFamily="34" charset="0"/>
                    </a:rPr>
                    <a:t>Size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3CDC32D4-65DF-844D-8870-194316D1AED8}"/>
                    </a:ext>
                  </a:extLst>
                </p:cNvPr>
                <p:cNvSpPr txBox="1"/>
                <p:nvPr/>
              </p:nvSpPr>
              <p:spPr>
                <a:xfrm>
                  <a:off x="4427244" y="4628109"/>
                  <a:ext cx="600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Helvetica Light" panose="020B0403020202020204" pitchFamily="34" charset="0"/>
                    </a:rPr>
                    <a:t>Aa</a:t>
                  </a:r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048A4CCC-FD5C-3A47-B344-B4C8A1244B74}"/>
                  </a:ext>
                </a:extLst>
              </p:cNvPr>
              <p:cNvSpPr txBox="1"/>
              <p:nvPr/>
            </p:nvSpPr>
            <p:spPr>
              <a:xfrm>
                <a:off x="4425881" y="5623277"/>
                <a:ext cx="1907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LIGHT" panose="020B0403020202020204" pitchFamily="34" charset="0"/>
                  </a:rPr>
                  <a:t>Need help?</a:t>
                </a:r>
              </a:p>
            </p:txBody>
          </p:sp>
          <p:pic>
            <p:nvPicPr>
              <p:cNvPr id="270" name="Graphic 269" descr="Help">
                <a:extLst>
                  <a:ext uri="{FF2B5EF4-FFF2-40B4-BE49-F238E27FC236}">
                    <a16:creationId xmlns:a16="http://schemas.microsoft.com/office/drawing/2014/main" id="{99CB6C9D-8490-B345-8436-5E1989B09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06607" y="5960696"/>
                <a:ext cx="304603" cy="304603"/>
              </a:xfrm>
              <a:prstGeom prst="rect">
                <a:avLst/>
              </a:prstGeom>
            </p:spPr>
          </p:pic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71258B7-FD31-1D4A-BE26-A516366AAAB7}"/>
                  </a:ext>
                </a:extLst>
              </p:cNvPr>
              <p:cNvSpPr txBox="1"/>
              <p:nvPr/>
            </p:nvSpPr>
            <p:spPr>
              <a:xfrm>
                <a:off x="4774922" y="5974730"/>
                <a:ext cx="1723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  <a:latin typeface="Helvetica" pitchFamily="2" charset="0"/>
                  </a:rPr>
                  <a:t>Help / FAQ</a:t>
                </a:r>
                <a:endParaRPr lang="en-US" sz="24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72" name="Graphic 271" descr="Envelope">
                <a:extLst>
                  <a:ext uri="{FF2B5EF4-FFF2-40B4-BE49-F238E27FC236}">
                    <a16:creationId xmlns:a16="http://schemas.microsoft.com/office/drawing/2014/main" id="{3FF36835-807E-4F49-811A-94A3DA38A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512095" y="6259827"/>
                <a:ext cx="300194" cy="300194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13C60420-592B-054A-904A-7CD839D02DE0}"/>
                  </a:ext>
                </a:extLst>
              </p:cNvPr>
              <p:cNvSpPr txBox="1"/>
              <p:nvPr/>
            </p:nvSpPr>
            <p:spPr>
              <a:xfrm>
                <a:off x="4768529" y="6263038"/>
                <a:ext cx="1723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2"/>
                    </a:solidFill>
                    <a:latin typeface="Helvetica" pitchFamily="2" charset="0"/>
                  </a:rPr>
                  <a:t>Contact Us</a:t>
                </a:r>
                <a:endParaRPr lang="en-US" sz="24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FD76F94-53FE-1F40-80B7-5835F1D310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9721" y="5500454"/>
                <a:ext cx="2266205" cy="1"/>
              </a:xfrm>
              <a:prstGeom prst="line">
                <a:avLst/>
              </a:prstGeom>
              <a:ln w="19050">
                <a:solidFill>
                  <a:srgbClr val="F46C59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DCD7A50-9659-CE4E-A642-98C96756FB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2388" y="4667201"/>
                <a:ext cx="2193391" cy="1"/>
              </a:xfrm>
              <a:prstGeom prst="line">
                <a:avLst/>
              </a:prstGeom>
              <a:ln w="952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8FA8D22-BA05-1840-9D2D-129B8524F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9721" y="793485"/>
              <a:ext cx="2266205" cy="1"/>
            </a:xfrm>
            <a:prstGeom prst="line">
              <a:avLst/>
            </a:prstGeom>
            <a:ln w="19050">
              <a:solidFill>
                <a:srgbClr val="F46C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9273" y="64164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100217" y="-15273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ight Triangle 348">
            <a:extLst>
              <a:ext uri="{FF2B5EF4-FFF2-40B4-BE49-F238E27FC236}">
                <a16:creationId xmlns:a16="http://schemas.microsoft.com/office/drawing/2014/main" id="{78000011-5F66-2B45-AAFE-3B6163D9AEB1}"/>
              </a:ext>
            </a:extLst>
          </p:cNvPr>
          <p:cNvSpPr/>
          <p:nvPr/>
        </p:nvSpPr>
        <p:spPr>
          <a:xfrm rot="1273671">
            <a:off x="4148850" y="6413642"/>
            <a:ext cx="404165" cy="2833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6C648C-26FB-1F45-B71E-C2E40EF187D9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01" name="Graphic 100" descr="Hamburger Menu Icon">
            <a:extLst>
              <a:ext uri="{FF2B5EF4-FFF2-40B4-BE49-F238E27FC236}">
                <a16:creationId xmlns:a16="http://schemas.microsoft.com/office/drawing/2014/main" id="{02679173-6FE9-5A49-B0E6-EA8F7C5CF4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BD7E6F8-4F75-9F48-B2B3-B564A980EEF4}"/>
              </a:ext>
            </a:extLst>
          </p:cNvPr>
          <p:cNvGrpSpPr/>
          <p:nvPr/>
        </p:nvGrpSpPr>
        <p:grpSpPr>
          <a:xfrm>
            <a:off x="6330268" y="1001858"/>
            <a:ext cx="4547507" cy="1200329"/>
            <a:chOff x="5286455" y="4070727"/>
            <a:chExt cx="2816947" cy="12003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EDC3E5-134B-6B4C-BA27-78914B62F7BF}"/>
                </a:ext>
              </a:extLst>
            </p:cNvPr>
            <p:cNvSpPr txBox="1"/>
            <p:nvPr/>
          </p:nvSpPr>
          <p:spPr>
            <a:xfrm>
              <a:off x="6544216" y="4070727"/>
              <a:ext cx="15591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turn on wheelchair/stroller accessible mode.</a:t>
              </a:r>
            </a:p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This will prioritize routes via lifts and ramps.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BBD49F4-2165-EA45-96EF-ABCA050F3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455" y="4376045"/>
              <a:ext cx="1152543" cy="5662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10B9118-F3A4-C340-8A56-90DC65613BB7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EB6731-1C0C-6C49-AC9B-F15176E2490D}"/>
              </a:ext>
            </a:extLst>
          </p:cNvPr>
          <p:cNvSpPr txBox="1"/>
          <p:nvPr/>
        </p:nvSpPr>
        <p:spPr>
          <a:xfrm>
            <a:off x="281130" y="3638548"/>
            <a:ext cx="310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Here, users can enable “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Wheelchair/Stroller accessible mode”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to cater to users who need it.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081D78-A033-E547-9586-1DB73D54E41D}"/>
              </a:ext>
            </a:extLst>
          </p:cNvPr>
          <p:cNvSpPr txBox="1"/>
          <p:nvPr/>
        </p:nvSpPr>
        <p:spPr>
          <a:xfrm>
            <a:off x="265964" y="2845840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389881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90" grpId="0"/>
      <p:bldP spid="91" grpId="0"/>
      <p:bldP spid="91" grpId="1"/>
      <p:bldP spid="9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 descr="Diagram&#10;&#10;Description automatically generated">
            <a:extLst>
              <a:ext uri="{FF2B5EF4-FFF2-40B4-BE49-F238E27FC236}">
                <a16:creationId xmlns:a16="http://schemas.microsoft.com/office/drawing/2014/main" id="{B4B625DC-6B32-DF4B-A606-76740C3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26" y="25399"/>
            <a:ext cx="3670300" cy="680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128" y="2685204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0760" y="452675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6883" y="48544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040" y="512264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147" y="917842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104" y="940925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31C44B8-E616-7F4A-878B-4C57751AFBE3}"/>
              </a:ext>
            </a:extLst>
          </p:cNvPr>
          <p:cNvSpPr/>
          <p:nvPr/>
        </p:nvSpPr>
        <p:spPr>
          <a:xfrm>
            <a:off x="4402649" y="4494039"/>
            <a:ext cx="3527217" cy="1682305"/>
          </a:xfrm>
          <a:prstGeom prst="roundRect">
            <a:avLst>
              <a:gd name="adj" fmla="val 6021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41" name="Round Same-side Corner of Rectangle 40">
            <a:extLst>
              <a:ext uri="{FF2B5EF4-FFF2-40B4-BE49-F238E27FC236}">
                <a16:creationId xmlns:a16="http://schemas.microsoft.com/office/drawing/2014/main" id="{1A71F64B-D6C1-9349-8DAE-8F602852C9D4}"/>
              </a:ext>
            </a:extLst>
          </p:cNvPr>
          <p:cNvSpPr/>
          <p:nvPr/>
        </p:nvSpPr>
        <p:spPr>
          <a:xfrm rot="10800000">
            <a:off x="4402069" y="5473590"/>
            <a:ext cx="3527215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0640" y="4468400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50554" y="4434199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9ED5124-0D67-AC47-8D5F-BD1699B3B01A}"/>
              </a:ext>
            </a:extLst>
          </p:cNvPr>
          <p:cNvSpPr/>
          <p:nvPr/>
        </p:nvSpPr>
        <p:spPr>
          <a:xfrm>
            <a:off x="4461220" y="4733423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EE87F7-5EAF-DF49-B545-11D5697B9864}"/>
              </a:ext>
            </a:extLst>
          </p:cNvPr>
          <p:cNvSpPr/>
          <p:nvPr/>
        </p:nvSpPr>
        <p:spPr>
          <a:xfrm>
            <a:off x="4508912" y="4713515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242" y="4836296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4884" y="5086180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4063" y="3823536"/>
            <a:ext cx="529874" cy="529874"/>
          </a:xfrm>
          <a:prstGeom prst="rect">
            <a:avLst/>
          </a:prstGeom>
        </p:spPr>
      </p:pic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FD32503-18F1-B245-A7A7-2B79ABB26497}"/>
              </a:ext>
            </a:extLst>
          </p:cNvPr>
          <p:cNvSpPr/>
          <p:nvPr/>
        </p:nvSpPr>
        <p:spPr>
          <a:xfrm>
            <a:off x="4463333" y="5691781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6F8EBE4-3080-CF4D-AD48-1E70F3B10CEB}"/>
              </a:ext>
            </a:extLst>
          </p:cNvPr>
          <p:cNvSpPr/>
          <p:nvPr/>
        </p:nvSpPr>
        <p:spPr>
          <a:xfrm>
            <a:off x="4511025" y="5671873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0949" y="6114469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0230" y="5807683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5597" y="6419248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89679" y="5466958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2A4999B-557D-5749-BF0E-9BEF924160C9}"/>
              </a:ext>
            </a:extLst>
          </p:cNvPr>
          <p:cNvCxnSpPr>
            <a:cxnSpLocks/>
          </p:cNvCxnSpPr>
          <p:nvPr/>
        </p:nvCxnSpPr>
        <p:spPr>
          <a:xfrm>
            <a:off x="4531928" y="4666594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995754A-9047-2142-961F-CF96B6C1ED7F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1904B7F-9EC9-DE41-975B-66CA5733067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DA6827D-E487-A744-A8F3-C47B1E08B4E1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7E76EB4-78D6-EE4C-ACED-4C45C6A0C82C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F6B9E44-CF2D-5B4E-838F-960B2E0BA87B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D8E0FD9-EC90-C54D-B746-7A8C97EF9AD6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AF169A5-D409-664C-93EA-03FF57EA9CAF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600D743-1562-CF4B-BA55-1092531A48F4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0912" y="90464"/>
            <a:ext cx="3528372" cy="6700661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2C876863-695A-E54B-9B5D-B6EB698C0556}"/>
              </a:ext>
            </a:extLst>
          </p:cNvPr>
          <p:cNvSpPr/>
          <p:nvPr/>
        </p:nvSpPr>
        <p:spPr>
          <a:xfrm>
            <a:off x="4394425" y="93806"/>
            <a:ext cx="2470186" cy="6645887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" name="Graphic 203" descr="Hamburger Menu Icon">
            <a:extLst>
              <a:ext uri="{FF2B5EF4-FFF2-40B4-BE49-F238E27FC236}">
                <a16:creationId xmlns:a16="http://schemas.microsoft.com/office/drawing/2014/main" id="{C0D174BA-411F-774F-871A-87367762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006" y="444441"/>
            <a:ext cx="298005" cy="29800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BB505D7-4BFD-E440-946E-FFAEFC254182}"/>
              </a:ext>
            </a:extLst>
          </p:cNvPr>
          <p:cNvSpPr txBox="1"/>
          <p:nvPr/>
        </p:nvSpPr>
        <p:spPr>
          <a:xfrm>
            <a:off x="4859921" y="413968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Menu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8B011AB-4D40-7849-B82E-9C4A1C831810}"/>
              </a:ext>
            </a:extLst>
          </p:cNvPr>
          <p:cNvSpPr txBox="1"/>
          <p:nvPr/>
        </p:nvSpPr>
        <p:spPr>
          <a:xfrm>
            <a:off x="4419798" y="857405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BE21A4-3DED-B64A-950C-895ED91087F7}"/>
              </a:ext>
            </a:extLst>
          </p:cNvPr>
          <p:cNvGrpSpPr/>
          <p:nvPr/>
        </p:nvGrpSpPr>
        <p:grpSpPr>
          <a:xfrm>
            <a:off x="6133261" y="2148472"/>
            <a:ext cx="276999" cy="276999"/>
            <a:chOff x="2402569" y="1147263"/>
            <a:chExt cx="469232" cy="4692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990D1D-3F58-814B-BA0B-D95EFD6DA9B1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18" name="Graphic 217" descr="Group of men">
              <a:extLst>
                <a:ext uri="{FF2B5EF4-FFF2-40B4-BE49-F238E27FC236}">
                  <a16:creationId xmlns:a16="http://schemas.microsoft.com/office/drawing/2014/main" id="{D29A235B-FB43-904A-999C-98719EF5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4B53217-125B-E241-AB71-901EFCC122AF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6CC2CF9A-30FE-9A4B-BADE-D52854A21C71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3190442A-A2B3-4343-8C38-323C445A791C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D09F79-F5B5-204A-B92D-B1A8F9FC4D9B}"/>
              </a:ext>
            </a:extLst>
          </p:cNvPr>
          <p:cNvGrpSpPr/>
          <p:nvPr/>
        </p:nvGrpSpPr>
        <p:grpSpPr>
          <a:xfrm>
            <a:off x="6449547" y="2152308"/>
            <a:ext cx="269325" cy="269325"/>
            <a:chOff x="2027392" y="1754420"/>
            <a:chExt cx="276999" cy="27699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47579E0-35E8-AE41-A955-271B53AC384F}"/>
                </a:ext>
              </a:extLst>
            </p:cNvPr>
            <p:cNvSpPr/>
            <p:nvPr/>
          </p:nvSpPr>
          <p:spPr>
            <a:xfrm>
              <a:off x="2027392" y="1754420"/>
              <a:ext cx="276999" cy="276999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921A305D-D5D9-4341-A257-0DED8876C7FD}"/>
                </a:ext>
              </a:extLst>
            </p:cNvPr>
            <p:cNvSpPr/>
            <p:nvPr/>
          </p:nvSpPr>
          <p:spPr>
            <a:xfrm>
              <a:off x="2092601" y="1837417"/>
              <a:ext cx="154905" cy="119246"/>
            </a:xfrm>
            <a:prstGeom prst="rt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" name="Graphic 224" descr="Arrow Right">
              <a:extLst>
                <a:ext uri="{FF2B5EF4-FFF2-40B4-BE49-F238E27FC236}">
                  <a16:creationId xmlns:a16="http://schemas.microsoft.com/office/drawing/2014/main" id="{0367C6D6-0106-F84A-80F9-8EA8A5E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158922">
              <a:off x="2154341" y="1828604"/>
              <a:ext cx="92674" cy="92674"/>
            </a:xfrm>
            <a:prstGeom prst="rect">
              <a:avLst/>
            </a:prstGeom>
          </p:spPr>
        </p:pic>
        <p:pic>
          <p:nvPicPr>
            <p:cNvPr id="226" name="Graphic 225" descr="Arrow Right">
              <a:extLst>
                <a:ext uri="{FF2B5EF4-FFF2-40B4-BE49-F238E27FC236}">
                  <a16:creationId xmlns:a16="http://schemas.microsoft.com/office/drawing/2014/main" id="{49E192B9-4EC5-6B4D-AA40-CF193098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3162468">
              <a:off x="2154834" y="1791080"/>
              <a:ext cx="92674" cy="92674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F5FC87F8-1DD9-A044-B2E0-F5D906428BBE}"/>
              </a:ext>
            </a:extLst>
          </p:cNvPr>
          <p:cNvSpPr txBox="1"/>
          <p:nvPr/>
        </p:nvSpPr>
        <p:spPr>
          <a:xfrm>
            <a:off x="4456954" y="1680810"/>
            <a:ext cx="172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Helvetica" pitchFamily="2" charset="0"/>
              </a:rPr>
              <a:t>Wheelchair/Stroller accessible mode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09" name="Graphic 208" descr="Route (Two Pins With A Path)">
            <a:extLst>
              <a:ext uri="{FF2B5EF4-FFF2-40B4-BE49-F238E27FC236}">
                <a16:creationId xmlns:a16="http://schemas.microsoft.com/office/drawing/2014/main" id="{1D537CEC-9ED0-1043-BC1E-4BDA486443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64483" y="1255819"/>
            <a:ext cx="374554" cy="37455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939F070-60D8-F14B-80F5-3A153015FDDB}"/>
              </a:ext>
            </a:extLst>
          </p:cNvPr>
          <p:cNvSpPr txBox="1"/>
          <p:nvPr/>
        </p:nvSpPr>
        <p:spPr>
          <a:xfrm>
            <a:off x="4807336" y="1182549"/>
            <a:ext cx="190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4B775BE-0A4C-634E-8DD9-1A471EB13F43}"/>
              </a:ext>
            </a:extLst>
          </p:cNvPr>
          <p:cNvSpPr txBox="1"/>
          <p:nvPr/>
        </p:nvSpPr>
        <p:spPr>
          <a:xfrm>
            <a:off x="4466358" y="2050285"/>
            <a:ext cx="164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Prioritize routes via lifts and ramps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56E6F72-82C2-9C46-9EB0-B079E1BA7EC3}"/>
              </a:ext>
            </a:extLst>
          </p:cNvPr>
          <p:cNvCxnSpPr>
            <a:cxnSpLocks/>
          </p:cNvCxnSpPr>
          <p:nvPr/>
        </p:nvCxnSpPr>
        <p:spPr>
          <a:xfrm>
            <a:off x="4546961" y="2489413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6AAFD6BC-560A-E34B-B252-BAF7E16D2CE9}"/>
              </a:ext>
            </a:extLst>
          </p:cNvPr>
          <p:cNvSpPr/>
          <p:nvPr/>
        </p:nvSpPr>
        <p:spPr>
          <a:xfrm>
            <a:off x="6163252" y="2574458"/>
            <a:ext cx="6037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188D164-102C-7144-A4E7-18593145DE04}"/>
              </a:ext>
            </a:extLst>
          </p:cNvPr>
          <p:cNvSpPr txBox="1"/>
          <p:nvPr/>
        </p:nvSpPr>
        <p:spPr>
          <a:xfrm>
            <a:off x="4808224" y="2573166"/>
            <a:ext cx="124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pic>
        <p:nvPicPr>
          <p:cNvPr id="243" name="Graphic 242" descr="Moon">
            <a:extLst>
              <a:ext uri="{FF2B5EF4-FFF2-40B4-BE49-F238E27FC236}">
                <a16:creationId xmlns:a16="http://schemas.microsoft.com/office/drawing/2014/main" id="{88258295-5895-3343-A025-C53A986A09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50730" y="2529193"/>
            <a:ext cx="343542" cy="343542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39E6157-81F7-9A4E-B3F7-EE7665CFC523}"/>
              </a:ext>
            </a:extLst>
          </p:cNvPr>
          <p:cNvCxnSpPr>
            <a:cxnSpLocks/>
          </p:cNvCxnSpPr>
          <p:nvPr/>
        </p:nvCxnSpPr>
        <p:spPr>
          <a:xfrm>
            <a:off x="4557820" y="2974856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DC8B5F15-7EFF-3942-8F52-3F46A6D09F68}"/>
              </a:ext>
            </a:extLst>
          </p:cNvPr>
          <p:cNvSpPr/>
          <p:nvPr/>
        </p:nvSpPr>
        <p:spPr>
          <a:xfrm>
            <a:off x="6171449" y="3047526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00618B35-4518-ED43-A4E8-7620EAD95E2F}"/>
              </a:ext>
            </a:extLst>
          </p:cNvPr>
          <p:cNvSpPr/>
          <p:nvPr/>
        </p:nvSpPr>
        <p:spPr>
          <a:xfrm>
            <a:off x="6455192" y="3101887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" name="Graphic 244" descr="Ringer">
            <a:extLst>
              <a:ext uri="{FF2B5EF4-FFF2-40B4-BE49-F238E27FC236}">
                <a16:creationId xmlns:a16="http://schemas.microsoft.com/office/drawing/2014/main" id="{7FD03161-C085-DF46-A56D-E1886A9F74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67301" y="3033990"/>
            <a:ext cx="321954" cy="321954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29F458D5-19F0-414F-8ABA-3EE14065CD2B}"/>
              </a:ext>
            </a:extLst>
          </p:cNvPr>
          <p:cNvSpPr txBox="1"/>
          <p:nvPr/>
        </p:nvSpPr>
        <p:spPr>
          <a:xfrm>
            <a:off x="4825901" y="3049216"/>
            <a:ext cx="134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Notifications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E539D20-09DF-8648-99F6-7F7448A717C2}"/>
              </a:ext>
            </a:extLst>
          </p:cNvPr>
          <p:cNvSpPr txBox="1"/>
          <p:nvPr/>
        </p:nvSpPr>
        <p:spPr>
          <a:xfrm>
            <a:off x="4472766" y="3416750"/>
            <a:ext cx="237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A0B43F-CDC3-6A45-A374-1AA265184233}"/>
              </a:ext>
            </a:extLst>
          </p:cNvPr>
          <p:cNvSpPr txBox="1"/>
          <p:nvPr/>
        </p:nvSpPr>
        <p:spPr>
          <a:xfrm>
            <a:off x="4831915" y="3871754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3530B-A16D-AB4A-A2BA-F7F7EF97F10D}"/>
              </a:ext>
            </a:extLst>
          </p:cNvPr>
          <p:cNvGrpSpPr/>
          <p:nvPr/>
        </p:nvGrpSpPr>
        <p:grpSpPr>
          <a:xfrm>
            <a:off x="4618892" y="4267394"/>
            <a:ext cx="2017020" cy="319130"/>
            <a:chOff x="4672513" y="4411437"/>
            <a:chExt cx="2017020" cy="319130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7950CFA8-6F1F-D244-81C2-6187C77E7834}"/>
                </a:ext>
              </a:extLst>
            </p:cNvPr>
            <p:cNvSpPr/>
            <p:nvPr/>
          </p:nvSpPr>
          <p:spPr>
            <a:xfrm>
              <a:off x="4672513" y="4411437"/>
              <a:ext cx="2017020" cy="319130"/>
            </a:xfrm>
            <a:prstGeom prst="roundRect">
              <a:avLst>
                <a:gd name="adj" fmla="val 48465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DF24D09-1D1D-9A46-BF15-44FF2E41628D}"/>
                </a:ext>
              </a:extLst>
            </p:cNvPr>
            <p:cNvSpPr txBox="1"/>
            <p:nvPr/>
          </p:nvSpPr>
          <p:spPr>
            <a:xfrm>
              <a:off x="4678151" y="4438417"/>
              <a:ext cx="1880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Helvetica" pitchFamily="2" charset="0"/>
                </a:rPr>
                <a:t>English (United Kingdom)</a:t>
              </a:r>
              <a:endParaRPr lang="en-US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253" name="Graphic 252" descr="Caret Down">
              <a:extLst>
                <a:ext uri="{FF2B5EF4-FFF2-40B4-BE49-F238E27FC236}">
                  <a16:creationId xmlns:a16="http://schemas.microsoft.com/office/drawing/2014/main" id="{A0DB8459-9D52-C94E-B71F-561C822A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372504" y="4437314"/>
              <a:ext cx="282921" cy="282921"/>
            </a:xfrm>
            <a:prstGeom prst="rect">
              <a:avLst/>
            </a:prstGeom>
          </p:spPr>
        </p:pic>
      </p:grpSp>
      <p:pic>
        <p:nvPicPr>
          <p:cNvPr id="254" name="Graphic 253" descr="World">
            <a:extLst>
              <a:ext uri="{FF2B5EF4-FFF2-40B4-BE49-F238E27FC236}">
                <a16:creationId xmlns:a16="http://schemas.microsoft.com/office/drawing/2014/main" id="{BF97ECDD-94F8-EF45-AC7E-3E9F5DAB08A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66358" y="3851552"/>
            <a:ext cx="365244" cy="365244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C97D26-710B-E24D-A806-6DA135B2E84D}"/>
              </a:ext>
            </a:extLst>
          </p:cNvPr>
          <p:cNvCxnSpPr>
            <a:cxnSpLocks/>
          </p:cNvCxnSpPr>
          <p:nvPr/>
        </p:nvCxnSpPr>
        <p:spPr>
          <a:xfrm>
            <a:off x="4532006" y="3832765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F8330269-C14D-5647-984F-C6B8F11F6EF3}"/>
              </a:ext>
            </a:extLst>
          </p:cNvPr>
          <p:cNvSpPr txBox="1"/>
          <p:nvPr/>
        </p:nvSpPr>
        <p:spPr>
          <a:xfrm>
            <a:off x="4486128" y="5005678"/>
            <a:ext cx="2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A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18850186-0666-1B4F-9177-7C4168A9DAE4}"/>
              </a:ext>
            </a:extLst>
          </p:cNvPr>
          <p:cNvSpPr/>
          <p:nvPr/>
        </p:nvSpPr>
        <p:spPr>
          <a:xfrm flipV="1">
            <a:off x="4697849" y="5109171"/>
            <a:ext cx="1844521" cy="45719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2724D8ED-A755-0542-83E0-AB81FC8FC6B4}"/>
              </a:ext>
            </a:extLst>
          </p:cNvPr>
          <p:cNvSpPr/>
          <p:nvPr/>
        </p:nvSpPr>
        <p:spPr>
          <a:xfrm>
            <a:off x="5512297" y="5009204"/>
            <a:ext cx="209941" cy="228383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D6BD992C-1B5C-DF4A-BA68-53652BBC6855}"/>
              </a:ext>
            </a:extLst>
          </p:cNvPr>
          <p:cNvSpPr/>
          <p:nvPr/>
        </p:nvSpPr>
        <p:spPr>
          <a:xfrm>
            <a:off x="4700866" y="5108595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0F83591-6024-1E41-918A-275C82983F9E}"/>
              </a:ext>
            </a:extLst>
          </p:cNvPr>
          <p:cNvSpPr/>
          <p:nvPr/>
        </p:nvSpPr>
        <p:spPr>
          <a:xfrm>
            <a:off x="5111259" y="5106843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EB0EA34-CAD8-FA4C-829C-4B510483653A}"/>
              </a:ext>
            </a:extLst>
          </p:cNvPr>
          <p:cNvSpPr txBox="1"/>
          <p:nvPr/>
        </p:nvSpPr>
        <p:spPr>
          <a:xfrm>
            <a:off x="6495257" y="4911602"/>
            <a:ext cx="2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9CF76721-7260-854D-ABB2-537852549E65}"/>
              </a:ext>
            </a:extLst>
          </p:cNvPr>
          <p:cNvSpPr/>
          <p:nvPr/>
        </p:nvSpPr>
        <p:spPr>
          <a:xfrm>
            <a:off x="6054582" y="5107538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450FB29A-2F0B-D74E-A6D1-C0FCB060D37A}"/>
              </a:ext>
            </a:extLst>
          </p:cNvPr>
          <p:cNvSpPr/>
          <p:nvPr/>
        </p:nvSpPr>
        <p:spPr>
          <a:xfrm>
            <a:off x="6499108" y="5108595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EFE4382-651E-8B49-AD14-E2E2D8A3D875}"/>
              </a:ext>
            </a:extLst>
          </p:cNvPr>
          <p:cNvSpPr txBox="1"/>
          <p:nvPr/>
        </p:nvSpPr>
        <p:spPr>
          <a:xfrm>
            <a:off x="4839037" y="4668694"/>
            <a:ext cx="107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Text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CDC32D4-65DF-844D-8870-194316D1AED8}"/>
              </a:ext>
            </a:extLst>
          </p:cNvPr>
          <p:cNvSpPr txBox="1"/>
          <p:nvPr/>
        </p:nvSpPr>
        <p:spPr>
          <a:xfrm>
            <a:off x="4426862" y="4621321"/>
            <a:ext cx="6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48A4CCC-FD5C-3A47-B344-B4C8A1244B74}"/>
              </a:ext>
            </a:extLst>
          </p:cNvPr>
          <p:cNvSpPr txBox="1"/>
          <p:nvPr/>
        </p:nvSpPr>
        <p:spPr>
          <a:xfrm>
            <a:off x="4425499" y="5616489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pic>
        <p:nvPicPr>
          <p:cNvPr id="270" name="Graphic 269" descr="Help">
            <a:extLst>
              <a:ext uri="{FF2B5EF4-FFF2-40B4-BE49-F238E27FC236}">
                <a16:creationId xmlns:a16="http://schemas.microsoft.com/office/drawing/2014/main" id="{99CB6C9D-8490-B345-8436-5E1989B0936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506225" y="5953908"/>
            <a:ext cx="304603" cy="304603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71258B7-FD31-1D4A-BE26-A516366AAAB7}"/>
              </a:ext>
            </a:extLst>
          </p:cNvPr>
          <p:cNvSpPr txBox="1"/>
          <p:nvPr/>
        </p:nvSpPr>
        <p:spPr>
          <a:xfrm>
            <a:off x="4774540" y="5967942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72" name="Graphic 271" descr="Envelope">
            <a:extLst>
              <a:ext uri="{FF2B5EF4-FFF2-40B4-BE49-F238E27FC236}">
                <a16:creationId xmlns:a16="http://schemas.microsoft.com/office/drawing/2014/main" id="{3FF36835-807E-4F49-811A-94A3DA38AEF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11713" y="6253039"/>
            <a:ext cx="300194" cy="300194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13C60420-592B-054A-904A-7CD839D02DE0}"/>
              </a:ext>
            </a:extLst>
          </p:cNvPr>
          <p:cNvSpPr txBox="1"/>
          <p:nvPr/>
        </p:nvSpPr>
        <p:spPr>
          <a:xfrm>
            <a:off x="4768147" y="6256250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FD76F94-53FE-1F40-80B7-5835F1D31090}"/>
              </a:ext>
            </a:extLst>
          </p:cNvPr>
          <p:cNvCxnSpPr>
            <a:cxnSpLocks/>
          </p:cNvCxnSpPr>
          <p:nvPr/>
        </p:nvCxnSpPr>
        <p:spPr>
          <a:xfrm flipV="1">
            <a:off x="4469339" y="5493666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FA8D22-BA05-1840-9D2D-129B8524FCBB}"/>
              </a:ext>
            </a:extLst>
          </p:cNvPr>
          <p:cNvCxnSpPr>
            <a:cxnSpLocks/>
          </p:cNvCxnSpPr>
          <p:nvPr/>
        </p:nvCxnSpPr>
        <p:spPr>
          <a:xfrm flipV="1">
            <a:off x="4469339" y="786697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470" y="66876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93951" y="-20256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E67213C-AD60-5240-9D0F-5BF9F279A1F8}"/>
              </a:ext>
            </a:extLst>
          </p:cNvPr>
          <p:cNvSpPr/>
          <p:nvPr/>
        </p:nvSpPr>
        <p:spPr>
          <a:xfrm>
            <a:off x="6130427" y="1732163"/>
            <a:ext cx="6037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7249040E-4C2E-4A4D-A059-07C94AEA36A0}"/>
              </a:ext>
            </a:extLst>
          </p:cNvPr>
          <p:cNvSpPr/>
          <p:nvPr/>
        </p:nvSpPr>
        <p:spPr>
          <a:xfrm>
            <a:off x="6197075" y="1777536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59AE733C-77E9-794B-9FF5-A9295247331B}"/>
              </a:ext>
            </a:extLst>
          </p:cNvPr>
          <p:cNvSpPr/>
          <p:nvPr/>
        </p:nvSpPr>
        <p:spPr>
          <a:xfrm>
            <a:off x="6215926" y="2616281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57" name="Graphic 156" descr="Route (Two Pins With A Path)">
            <a:extLst>
              <a:ext uri="{FF2B5EF4-FFF2-40B4-BE49-F238E27FC236}">
                <a16:creationId xmlns:a16="http://schemas.microsoft.com/office/drawing/2014/main" id="{2CDB35C4-90E3-2F45-8941-1E394369B5E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63321" y="1259737"/>
            <a:ext cx="374554" cy="374554"/>
          </a:xfrm>
          <a:prstGeom prst="rect">
            <a:avLst/>
          </a:prstGeom>
        </p:spPr>
      </p:pic>
      <p:pic>
        <p:nvPicPr>
          <p:cNvPr id="158" name="Graphic 157" descr="Moon">
            <a:extLst>
              <a:ext uri="{FF2B5EF4-FFF2-40B4-BE49-F238E27FC236}">
                <a16:creationId xmlns:a16="http://schemas.microsoft.com/office/drawing/2014/main" id="{BA2B0677-2993-A445-9C6C-18191831042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450730" y="2530296"/>
            <a:ext cx="343542" cy="343542"/>
          </a:xfrm>
          <a:prstGeom prst="rect">
            <a:avLst/>
          </a:prstGeom>
        </p:spPr>
      </p:pic>
      <p:pic>
        <p:nvPicPr>
          <p:cNvPr id="159" name="Graphic 158" descr="Ringer">
            <a:extLst>
              <a:ext uri="{FF2B5EF4-FFF2-40B4-BE49-F238E27FC236}">
                <a16:creationId xmlns:a16="http://schemas.microsoft.com/office/drawing/2014/main" id="{F5C2CDC6-100C-1342-BF5A-17F46F67DAE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69339" y="3035659"/>
            <a:ext cx="321954" cy="321954"/>
          </a:xfrm>
          <a:prstGeom prst="rect">
            <a:avLst/>
          </a:prstGeom>
        </p:spPr>
      </p:pic>
      <p:pic>
        <p:nvPicPr>
          <p:cNvPr id="160" name="Graphic 159" descr="World">
            <a:extLst>
              <a:ext uri="{FF2B5EF4-FFF2-40B4-BE49-F238E27FC236}">
                <a16:creationId xmlns:a16="http://schemas.microsoft.com/office/drawing/2014/main" id="{2C71A745-E353-2C4C-B6FC-A9E8E7AB4A8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467504" y="3852723"/>
            <a:ext cx="365244" cy="365244"/>
          </a:xfrm>
          <a:prstGeom prst="rect">
            <a:avLst/>
          </a:prstGeom>
        </p:spPr>
      </p:pic>
      <p:pic>
        <p:nvPicPr>
          <p:cNvPr id="161" name="Graphic 160" descr="Help">
            <a:extLst>
              <a:ext uri="{FF2B5EF4-FFF2-40B4-BE49-F238E27FC236}">
                <a16:creationId xmlns:a16="http://schemas.microsoft.com/office/drawing/2014/main" id="{352D2266-8FB6-0C40-8683-5610764084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506222" y="5954412"/>
            <a:ext cx="304603" cy="304603"/>
          </a:xfrm>
          <a:prstGeom prst="rect">
            <a:avLst/>
          </a:prstGeom>
        </p:spPr>
      </p:pic>
      <p:pic>
        <p:nvPicPr>
          <p:cNvPr id="162" name="Graphic 161" descr="Envelope">
            <a:extLst>
              <a:ext uri="{FF2B5EF4-FFF2-40B4-BE49-F238E27FC236}">
                <a16:creationId xmlns:a16="http://schemas.microsoft.com/office/drawing/2014/main" id="{398171F3-60D9-664D-8035-5FC54EF6AEF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513046" y="6253039"/>
            <a:ext cx="300194" cy="300194"/>
          </a:xfrm>
          <a:prstGeom prst="rect">
            <a:avLst/>
          </a:prstGeom>
        </p:spPr>
      </p:pic>
      <p:pic>
        <p:nvPicPr>
          <p:cNvPr id="163" name="Graphic 162" descr="Hamburger Menu Icon">
            <a:extLst>
              <a:ext uri="{FF2B5EF4-FFF2-40B4-BE49-F238E27FC236}">
                <a16:creationId xmlns:a16="http://schemas.microsoft.com/office/drawing/2014/main" id="{8BBD843A-A770-9C4B-AF2F-1DC2833B627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536010" y="447008"/>
            <a:ext cx="298005" cy="298005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0D1FEA8-0689-0347-8CFE-632AA1C29F60}"/>
              </a:ext>
            </a:extLst>
          </p:cNvPr>
          <p:cNvCxnSpPr>
            <a:cxnSpLocks/>
          </p:cNvCxnSpPr>
          <p:nvPr/>
        </p:nvCxnSpPr>
        <p:spPr>
          <a:xfrm>
            <a:off x="4532006" y="4660413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7D523D7-583D-2146-AB5D-3C566C9601A7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28" name="Graphic 127" descr="Hamburger Menu Icon">
            <a:extLst>
              <a:ext uri="{FF2B5EF4-FFF2-40B4-BE49-F238E27FC236}">
                <a16:creationId xmlns:a16="http://schemas.microsoft.com/office/drawing/2014/main" id="{E6BB2823-8819-4C48-A0B1-AF72CE497F6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08104DD5-3956-C943-B381-A415C856B7CA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7487064-486C-2243-B61F-ADD14FB28377}"/>
              </a:ext>
            </a:extLst>
          </p:cNvPr>
          <p:cNvGrpSpPr/>
          <p:nvPr/>
        </p:nvGrpSpPr>
        <p:grpSpPr>
          <a:xfrm>
            <a:off x="6326547" y="1835900"/>
            <a:ext cx="4750163" cy="871534"/>
            <a:chOff x="5286455" y="4070727"/>
            <a:chExt cx="2942482" cy="871534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5811156-C6E0-A040-91D0-46B7050B3EDB}"/>
                </a:ext>
              </a:extLst>
            </p:cNvPr>
            <p:cNvSpPr txBox="1"/>
            <p:nvPr/>
          </p:nvSpPr>
          <p:spPr>
            <a:xfrm>
              <a:off x="6544216" y="4070727"/>
              <a:ext cx="16847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turn on dark mode.</a:t>
              </a:r>
            </a:p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This will darken the interface.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C42ECB8-9014-4042-BD52-3A12614B3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455" y="4376045"/>
              <a:ext cx="1152543" cy="5662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600C3790-1766-DB42-95DE-1243F705AFA0}"/>
              </a:ext>
            </a:extLst>
          </p:cNvPr>
          <p:cNvSpPr txBox="1"/>
          <p:nvPr/>
        </p:nvSpPr>
        <p:spPr>
          <a:xfrm>
            <a:off x="9767988" y="6294663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907EEB-B57C-B840-BDED-38D3FBB82A8A}"/>
              </a:ext>
            </a:extLst>
          </p:cNvPr>
          <p:cNvSpPr txBox="1"/>
          <p:nvPr/>
        </p:nvSpPr>
        <p:spPr>
          <a:xfrm>
            <a:off x="281130" y="3638548"/>
            <a:ext cx="310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Next, users can enable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dark mode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so that they can use the application more comfortably in the dark.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6933547-C8E6-5945-AA48-A5906E20BFAF}"/>
              </a:ext>
            </a:extLst>
          </p:cNvPr>
          <p:cNvSpPr txBox="1"/>
          <p:nvPr/>
        </p:nvSpPr>
        <p:spPr>
          <a:xfrm>
            <a:off x="265964" y="2845840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1577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1862 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05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01862 1.85185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05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</p:childTnLst>
        </p:cTn>
      </p:par>
    </p:tnLst>
    <p:bldLst>
      <p:bldP spid="205" grpId="0"/>
      <p:bldP spid="207" grpId="0"/>
      <p:bldP spid="208" grpId="0"/>
      <p:bldP spid="210" grpId="0"/>
      <p:bldP spid="238" grpId="0"/>
      <p:bldP spid="242" grpId="0"/>
      <p:bldP spid="246" grpId="0"/>
      <p:bldP spid="249" grpId="0"/>
      <p:bldP spid="250" grpId="0"/>
      <p:bldP spid="260" grpId="0"/>
      <p:bldP spid="265" grpId="0"/>
      <p:bldP spid="259" grpId="0"/>
      <p:bldP spid="268" grpId="0"/>
      <p:bldP spid="269" grpId="0"/>
      <p:bldP spid="271" grpId="0"/>
      <p:bldP spid="273" grpId="0"/>
      <p:bldP spid="151" grpId="0" animBg="1"/>
      <p:bldP spid="156" grpId="0" animBg="1"/>
      <p:bldP spid="133" grpId="0"/>
      <p:bldP spid="133" grpId="1"/>
      <p:bldP spid="134" grpId="0"/>
      <p:bldP spid="135" grpId="0"/>
      <p:bldP spid="135" grpId="1"/>
      <p:bldP spid="135" grpId="2"/>
      <p:bldP spid="13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 descr="Diagram&#10;&#10;Description automatically generated">
            <a:extLst>
              <a:ext uri="{FF2B5EF4-FFF2-40B4-BE49-F238E27FC236}">
                <a16:creationId xmlns:a16="http://schemas.microsoft.com/office/drawing/2014/main" id="{7CEAF1EF-4B83-2B4D-A47C-D3884B16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26" y="25399"/>
            <a:ext cx="3670300" cy="68072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B7806F0-950F-B04C-A176-0F28B5074AD2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31C44B8-E616-7F4A-878B-4C57751AFBE3}"/>
              </a:ext>
            </a:extLst>
          </p:cNvPr>
          <p:cNvSpPr/>
          <p:nvPr/>
        </p:nvSpPr>
        <p:spPr>
          <a:xfrm>
            <a:off x="4402649" y="4494039"/>
            <a:ext cx="3527217" cy="1682305"/>
          </a:xfrm>
          <a:prstGeom prst="roundRect">
            <a:avLst>
              <a:gd name="adj" fmla="val 6021"/>
            </a:avLst>
          </a:prstGeom>
          <a:solidFill>
            <a:schemeClr val="tx2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41" name="Round Same-side Corner of Rectangle 40">
            <a:extLst>
              <a:ext uri="{FF2B5EF4-FFF2-40B4-BE49-F238E27FC236}">
                <a16:creationId xmlns:a16="http://schemas.microsoft.com/office/drawing/2014/main" id="{1A71F64B-D6C1-9349-8DAE-8F602852C9D4}"/>
              </a:ext>
            </a:extLst>
          </p:cNvPr>
          <p:cNvSpPr/>
          <p:nvPr/>
        </p:nvSpPr>
        <p:spPr>
          <a:xfrm rot="10800000">
            <a:off x="4402069" y="5473590"/>
            <a:ext cx="3527215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5101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9ED5124-0D67-AC47-8D5F-BD1699B3B01A}"/>
              </a:ext>
            </a:extLst>
          </p:cNvPr>
          <p:cNvSpPr/>
          <p:nvPr/>
        </p:nvSpPr>
        <p:spPr>
          <a:xfrm>
            <a:off x="4461220" y="4733423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EE87F7-5EAF-DF49-B545-11D5697B9864}"/>
              </a:ext>
            </a:extLst>
          </p:cNvPr>
          <p:cNvSpPr/>
          <p:nvPr/>
        </p:nvSpPr>
        <p:spPr>
          <a:xfrm>
            <a:off x="4508912" y="4713515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FD32503-18F1-B245-A7A7-2B79ABB26497}"/>
              </a:ext>
            </a:extLst>
          </p:cNvPr>
          <p:cNvSpPr/>
          <p:nvPr/>
        </p:nvSpPr>
        <p:spPr>
          <a:xfrm>
            <a:off x="4463333" y="5691781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6F8EBE4-3080-CF4D-AD48-1E70F3B10CEB}"/>
              </a:ext>
            </a:extLst>
          </p:cNvPr>
          <p:cNvSpPr/>
          <p:nvPr/>
        </p:nvSpPr>
        <p:spPr>
          <a:xfrm>
            <a:off x="4511025" y="5671873"/>
            <a:ext cx="3339315" cy="890305"/>
          </a:xfrm>
          <a:prstGeom prst="roundRect">
            <a:avLst>
              <a:gd name="adj" fmla="val 7393"/>
            </a:avLst>
          </a:prstGeom>
          <a:solidFill>
            <a:schemeClr val="tx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2A4999B-557D-5749-BF0E-9BEF924160C9}"/>
              </a:ext>
            </a:extLst>
          </p:cNvPr>
          <p:cNvCxnSpPr>
            <a:cxnSpLocks/>
          </p:cNvCxnSpPr>
          <p:nvPr/>
        </p:nvCxnSpPr>
        <p:spPr>
          <a:xfrm>
            <a:off x="4532388" y="4669150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995754A-9047-2142-961F-CF96B6C1ED7F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1904B7F-9EC9-DE41-975B-66CA5733067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DA6827D-E487-A744-A8F3-C47B1E08B4E1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7E76EB4-78D6-EE4C-ACED-4C45C6A0C82C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F6B9E44-CF2D-5B4E-838F-960B2E0BA87B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D8E0FD9-EC90-C54D-B746-7A8C97EF9AD6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AF169A5-D409-664C-93EA-03FF57EA9CAF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600D743-1562-CF4B-BA55-1092531A48F4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4934" y="94268"/>
            <a:ext cx="3528372" cy="6652569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2C876863-695A-E54B-9B5D-B6EB698C0556}"/>
              </a:ext>
            </a:extLst>
          </p:cNvPr>
          <p:cNvSpPr/>
          <p:nvPr/>
        </p:nvSpPr>
        <p:spPr>
          <a:xfrm>
            <a:off x="4394885" y="96362"/>
            <a:ext cx="2470186" cy="6645887"/>
          </a:xfrm>
          <a:prstGeom prst="roundRect">
            <a:avLst>
              <a:gd name="adj" fmla="val 1364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" name="Graphic 203" descr="Hamburger Menu Icon">
            <a:extLst>
              <a:ext uri="{FF2B5EF4-FFF2-40B4-BE49-F238E27FC236}">
                <a16:creationId xmlns:a16="http://schemas.microsoft.com/office/drawing/2014/main" id="{C0D174BA-411F-774F-871A-87367762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466" y="446997"/>
            <a:ext cx="298005" cy="29800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BB505D7-4BFD-E440-946E-FFAEFC254182}"/>
              </a:ext>
            </a:extLst>
          </p:cNvPr>
          <p:cNvSpPr txBox="1"/>
          <p:nvPr/>
        </p:nvSpPr>
        <p:spPr>
          <a:xfrm>
            <a:off x="4860381" y="416524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Menu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8B011AB-4D40-7849-B82E-9C4A1C831810}"/>
              </a:ext>
            </a:extLst>
          </p:cNvPr>
          <p:cNvSpPr txBox="1"/>
          <p:nvPr/>
        </p:nvSpPr>
        <p:spPr>
          <a:xfrm>
            <a:off x="4420258" y="859961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BE21A4-3DED-B64A-950C-895ED91087F7}"/>
              </a:ext>
            </a:extLst>
          </p:cNvPr>
          <p:cNvGrpSpPr/>
          <p:nvPr/>
        </p:nvGrpSpPr>
        <p:grpSpPr>
          <a:xfrm>
            <a:off x="6133721" y="2151028"/>
            <a:ext cx="276999" cy="276999"/>
            <a:chOff x="2402569" y="1147263"/>
            <a:chExt cx="469232" cy="4692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990D1D-3F58-814B-BA0B-D95EFD6DA9B1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18" name="Graphic 217" descr="Group of men">
              <a:extLst>
                <a:ext uri="{FF2B5EF4-FFF2-40B4-BE49-F238E27FC236}">
                  <a16:creationId xmlns:a16="http://schemas.microsoft.com/office/drawing/2014/main" id="{D29A235B-FB43-904A-999C-98719EF5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4B53217-125B-E241-AB71-901EFCC122AF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6CC2CF9A-30FE-9A4B-BADE-D52854A21C71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3190442A-A2B3-4343-8C38-323C445A791C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D09F79-F5B5-204A-B92D-B1A8F9FC4D9B}"/>
              </a:ext>
            </a:extLst>
          </p:cNvPr>
          <p:cNvGrpSpPr/>
          <p:nvPr/>
        </p:nvGrpSpPr>
        <p:grpSpPr>
          <a:xfrm>
            <a:off x="6450007" y="2154864"/>
            <a:ext cx="269325" cy="269325"/>
            <a:chOff x="2027392" y="1754420"/>
            <a:chExt cx="276999" cy="27699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47579E0-35E8-AE41-A955-271B53AC384F}"/>
                </a:ext>
              </a:extLst>
            </p:cNvPr>
            <p:cNvSpPr/>
            <p:nvPr/>
          </p:nvSpPr>
          <p:spPr>
            <a:xfrm>
              <a:off x="2027392" y="1754420"/>
              <a:ext cx="276999" cy="276999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921A305D-D5D9-4341-A257-0DED8876C7FD}"/>
                </a:ext>
              </a:extLst>
            </p:cNvPr>
            <p:cNvSpPr/>
            <p:nvPr/>
          </p:nvSpPr>
          <p:spPr>
            <a:xfrm>
              <a:off x="2092601" y="1837417"/>
              <a:ext cx="154905" cy="119246"/>
            </a:xfrm>
            <a:prstGeom prst="rt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" name="Graphic 224" descr="Arrow Right">
              <a:extLst>
                <a:ext uri="{FF2B5EF4-FFF2-40B4-BE49-F238E27FC236}">
                  <a16:creationId xmlns:a16="http://schemas.microsoft.com/office/drawing/2014/main" id="{0367C6D6-0106-F84A-80F9-8EA8A5E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158922">
              <a:off x="2154341" y="1828604"/>
              <a:ext cx="92674" cy="92674"/>
            </a:xfrm>
            <a:prstGeom prst="rect">
              <a:avLst/>
            </a:prstGeom>
          </p:spPr>
        </p:pic>
        <p:pic>
          <p:nvPicPr>
            <p:cNvPr id="226" name="Graphic 225" descr="Arrow Right">
              <a:extLst>
                <a:ext uri="{FF2B5EF4-FFF2-40B4-BE49-F238E27FC236}">
                  <a16:creationId xmlns:a16="http://schemas.microsoft.com/office/drawing/2014/main" id="{49E192B9-4EC5-6B4D-AA40-CF193098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3162468">
              <a:off x="2154834" y="1791080"/>
              <a:ext cx="92674" cy="92674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F5FC87F8-1DD9-A044-B2E0-F5D906428BBE}"/>
              </a:ext>
            </a:extLst>
          </p:cNvPr>
          <p:cNvSpPr txBox="1"/>
          <p:nvPr/>
        </p:nvSpPr>
        <p:spPr>
          <a:xfrm>
            <a:off x="4457414" y="1683366"/>
            <a:ext cx="172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Helvetica" pitchFamily="2" charset="0"/>
              </a:rPr>
              <a:t>Wheelchair/Stroller accessible mode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09" name="Graphic 208" descr="Route (Two Pins With A Path)">
            <a:extLst>
              <a:ext uri="{FF2B5EF4-FFF2-40B4-BE49-F238E27FC236}">
                <a16:creationId xmlns:a16="http://schemas.microsoft.com/office/drawing/2014/main" id="{1D537CEC-9ED0-1043-BC1E-4BDA486443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64943" y="1258375"/>
            <a:ext cx="374554" cy="37455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939F070-60D8-F14B-80F5-3A153015FDDB}"/>
              </a:ext>
            </a:extLst>
          </p:cNvPr>
          <p:cNvSpPr txBox="1"/>
          <p:nvPr/>
        </p:nvSpPr>
        <p:spPr>
          <a:xfrm>
            <a:off x="4807796" y="1185105"/>
            <a:ext cx="190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4B775BE-0A4C-634E-8DD9-1A471EB13F43}"/>
              </a:ext>
            </a:extLst>
          </p:cNvPr>
          <p:cNvSpPr txBox="1"/>
          <p:nvPr/>
        </p:nvSpPr>
        <p:spPr>
          <a:xfrm>
            <a:off x="4466818" y="2052841"/>
            <a:ext cx="164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Prioritize routes via lifts and ramps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56E6F72-82C2-9C46-9EB0-B079E1BA7EC3}"/>
              </a:ext>
            </a:extLst>
          </p:cNvPr>
          <p:cNvCxnSpPr>
            <a:cxnSpLocks/>
          </p:cNvCxnSpPr>
          <p:nvPr/>
        </p:nvCxnSpPr>
        <p:spPr>
          <a:xfrm>
            <a:off x="4547421" y="2491969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B188D164-102C-7144-A4E7-18593145DE04}"/>
              </a:ext>
            </a:extLst>
          </p:cNvPr>
          <p:cNvSpPr txBox="1"/>
          <p:nvPr/>
        </p:nvSpPr>
        <p:spPr>
          <a:xfrm>
            <a:off x="4808684" y="2575722"/>
            <a:ext cx="124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pic>
        <p:nvPicPr>
          <p:cNvPr id="243" name="Graphic 242" descr="Moon">
            <a:extLst>
              <a:ext uri="{FF2B5EF4-FFF2-40B4-BE49-F238E27FC236}">
                <a16:creationId xmlns:a16="http://schemas.microsoft.com/office/drawing/2014/main" id="{88258295-5895-3343-A025-C53A986A09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51190" y="2531749"/>
            <a:ext cx="343542" cy="343542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39E6157-81F7-9A4E-B3F7-EE7665CFC523}"/>
              </a:ext>
            </a:extLst>
          </p:cNvPr>
          <p:cNvCxnSpPr>
            <a:cxnSpLocks/>
          </p:cNvCxnSpPr>
          <p:nvPr/>
        </p:nvCxnSpPr>
        <p:spPr>
          <a:xfrm>
            <a:off x="4558280" y="2977412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DC8B5F15-7EFF-3942-8F52-3F46A6D09F68}"/>
              </a:ext>
            </a:extLst>
          </p:cNvPr>
          <p:cNvSpPr/>
          <p:nvPr/>
        </p:nvSpPr>
        <p:spPr>
          <a:xfrm>
            <a:off x="6171909" y="3050082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00618B35-4518-ED43-A4E8-7620EAD95E2F}"/>
              </a:ext>
            </a:extLst>
          </p:cNvPr>
          <p:cNvSpPr/>
          <p:nvPr/>
        </p:nvSpPr>
        <p:spPr>
          <a:xfrm>
            <a:off x="6455652" y="3104443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" name="Graphic 244" descr="Ringer">
            <a:extLst>
              <a:ext uri="{FF2B5EF4-FFF2-40B4-BE49-F238E27FC236}">
                <a16:creationId xmlns:a16="http://schemas.microsoft.com/office/drawing/2014/main" id="{7FD03161-C085-DF46-A56D-E1886A9F74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67761" y="3036546"/>
            <a:ext cx="321954" cy="321954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29F458D5-19F0-414F-8ABA-3EE14065CD2B}"/>
              </a:ext>
            </a:extLst>
          </p:cNvPr>
          <p:cNvSpPr txBox="1"/>
          <p:nvPr/>
        </p:nvSpPr>
        <p:spPr>
          <a:xfrm>
            <a:off x="4826361" y="3051772"/>
            <a:ext cx="134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Notifications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E539D20-09DF-8648-99F6-7F7448A717C2}"/>
              </a:ext>
            </a:extLst>
          </p:cNvPr>
          <p:cNvSpPr txBox="1"/>
          <p:nvPr/>
        </p:nvSpPr>
        <p:spPr>
          <a:xfrm>
            <a:off x="4473226" y="3419306"/>
            <a:ext cx="237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A0B43F-CDC3-6A45-A374-1AA265184233}"/>
              </a:ext>
            </a:extLst>
          </p:cNvPr>
          <p:cNvSpPr txBox="1"/>
          <p:nvPr/>
        </p:nvSpPr>
        <p:spPr>
          <a:xfrm>
            <a:off x="4832375" y="3874310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3530B-A16D-AB4A-A2BA-F7F7EF97F10D}"/>
              </a:ext>
            </a:extLst>
          </p:cNvPr>
          <p:cNvGrpSpPr/>
          <p:nvPr/>
        </p:nvGrpSpPr>
        <p:grpSpPr>
          <a:xfrm>
            <a:off x="4619352" y="4269950"/>
            <a:ext cx="2017020" cy="319130"/>
            <a:chOff x="4672513" y="4411437"/>
            <a:chExt cx="2017020" cy="319130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7950CFA8-6F1F-D244-81C2-6187C77E7834}"/>
                </a:ext>
              </a:extLst>
            </p:cNvPr>
            <p:cNvSpPr/>
            <p:nvPr/>
          </p:nvSpPr>
          <p:spPr>
            <a:xfrm>
              <a:off x="4672513" y="4411437"/>
              <a:ext cx="2017020" cy="319130"/>
            </a:xfrm>
            <a:prstGeom prst="roundRect">
              <a:avLst>
                <a:gd name="adj" fmla="val 48465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DF24D09-1D1D-9A46-BF15-44FF2E41628D}"/>
                </a:ext>
              </a:extLst>
            </p:cNvPr>
            <p:cNvSpPr txBox="1"/>
            <p:nvPr/>
          </p:nvSpPr>
          <p:spPr>
            <a:xfrm>
              <a:off x="4678151" y="4438417"/>
              <a:ext cx="1880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Helvetica" pitchFamily="2" charset="0"/>
                </a:rPr>
                <a:t>English (United Kingdom)</a:t>
              </a:r>
              <a:endParaRPr lang="en-US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253" name="Graphic 252" descr="Caret Down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0DB8459-9D52-C94E-B71F-561C822A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72504" y="4437314"/>
              <a:ext cx="282921" cy="282921"/>
            </a:xfrm>
            <a:prstGeom prst="rect">
              <a:avLst/>
            </a:prstGeom>
          </p:spPr>
        </p:pic>
      </p:grpSp>
      <p:pic>
        <p:nvPicPr>
          <p:cNvPr id="254" name="Graphic 253" descr="World">
            <a:extLst>
              <a:ext uri="{FF2B5EF4-FFF2-40B4-BE49-F238E27FC236}">
                <a16:creationId xmlns:a16="http://schemas.microsoft.com/office/drawing/2014/main" id="{BF97ECDD-94F8-EF45-AC7E-3E9F5DAB08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66818" y="3854108"/>
            <a:ext cx="365244" cy="365244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C97D26-710B-E24D-A806-6DA135B2E84D}"/>
              </a:ext>
            </a:extLst>
          </p:cNvPr>
          <p:cNvCxnSpPr>
            <a:cxnSpLocks/>
          </p:cNvCxnSpPr>
          <p:nvPr/>
        </p:nvCxnSpPr>
        <p:spPr>
          <a:xfrm>
            <a:off x="4532466" y="3835321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F8330269-C14D-5647-984F-C6B8F11F6EF3}"/>
              </a:ext>
            </a:extLst>
          </p:cNvPr>
          <p:cNvSpPr txBox="1"/>
          <p:nvPr/>
        </p:nvSpPr>
        <p:spPr>
          <a:xfrm>
            <a:off x="4486588" y="5008234"/>
            <a:ext cx="2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18850186-0666-1B4F-9177-7C4168A9DAE4}"/>
              </a:ext>
            </a:extLst>
          </p:cNvPr>
          <p:cNvSpPr/>
          <p:nvPr/>
        </p:nvSpPr>
        <p:spPr>
          <a:xfrm flipV="1">
            <a:off x="4698309" y="5111727"/>
            <a:ext cx="1844521" cy="45719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2724D8ED-A755-0542-83E0-AB81FC8FC6B4}"/>
              </a:ext>
            </a:extLst>
          </p:cNvPr>
          <p:cNvSpPr/>
          <p:nvPr/>
        </p:nvSpPr>
        <p:spPr>
          <a:xfrm>
            <a:off x="5512757" y="5011760"/>
            <a:ext cx="209941" cy="228383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D6BD992C-1B5C-DF4A-BA68-53652BBC6855}"/>
              </a:ext>
            </a:extLst>
          </p:cNvPr>
          <p:cNvSpPr/>
          <p:nvPr/>
        </p:nvSpPr>
        <p:spPr>
          <a:xfrm>
            <a:off x="4701326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0F83591-6024-1E41-918A-275C82983F9E}"/>
              </a:ext>
            </a:extLst>
          </p:cNvPr>
          <p:cNvSpPr/>
          <p:nvPr/>
        </p:nvSpPr>
        <p:spPr>
          <a:xfrm>
            <a:off x="5111719" y="5109399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EB0EA34-CAD8-FA4C-829C-4B510483653A}"/>
              </a:ext>
            </a:extLst>
          </p:cNvPr>
          <p:cNvSpPr txBox="1"/>
          <p:nvPr/>
        </p:nvSpPr>
        <p:spPr>
          <a:xfrm>
            <a:off x="6495717" y="4914158"/>
            <a:ext cx="2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9CF76721-7260-854D-ABB2-537852549E65}"/>
              </a:ext>
            </a:extLst>
          </p:cNvPr>
          <p:cNvSpPr/>
          <p:nvPr/>
        </p:nvSpPr>
        <p:spPr>
          <a:xfrm>
            <a:off x="6055042" y="5110094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450FB29A-2F0B-D74E-A6D1-C0FCB060D37A}"/>
              </a:ext>
            </a:extLst>
          </p:cNvPr>
          <p:cNvSpPr/>
          <p:nvPr/>
        </p:nvSpPr>
        <p:spPr>
          <a:xfrm>
            <a:off x="6499568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EFE4382-651E-8B49-AD14-E2E2D8A3D875}"/>
              </a:ext>
            </a:extLst>
          </p:cNvPr>
          <p:cNvSpPr txBox="1"/>
          <p:nvPr/>
        </p:nvSpPr>
        <p:spPr>
          <a:xfrm>
            <a:off x="4839497" y="4671250"/>
            <a:ext cx="107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Text</a:t>
            </a:r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CDC32D4-65DF-844D-8870-194316D1AED8}"/>
              </a:ext>
            </a:extLst>
          </p:cNvPr>
          <p:cNvSpPr txBox="1"/>
          <p:nvPr/>
        </p:nvSpPr>
        <p:spPr>
          <a:xfrm>
            <a:off x="4427322" y="4623877"/>
            <a:ext cx="6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Aa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48A4CCC-FD5C-3A47-B344-B4C8A1244B74}"/>
              </a:ext>
            </a:extLst>
          </p:cNvPr>
          <p:cNvSpPr txBox="1"/>
          <p:nvPr/>
        </p:nvSpPr>
        <p:spPr>
          <a:xfrm>
            <a:off x="4425959" y="5619045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pic>
        <p:nvPicPr>
          <p:cNvPr id="270" name="Graphic 269" descr="Help">
            <a:extLst>
              <a:ext uri="{FF2B5EF4-FFF2-40B4-BE49-F238E27FC236}">
                <a16:creationId xmlns:a16="http://schemas.microsoft.com/office/drawing/2014/main" id="{99CB6C9D-8490-B345-8436-5E1989B0936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06685" y="5956464"/>
            <a:ext cx="304603" cy="304603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71258B7-FD31-1D4A-BE26-A516366AAAB7}"/>
              </a:ext>
            </a:extLst>
          </p:cNvPr>
          <p:cNvSpPr txBox="1"/>
          <p:nvPr/>
        </p:nvSpPr>
        <p:spPr>
          <a:xfrm>
            <a:off x="4775000" y="5970498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Help / FAQ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72" name="Graphic 271" descr="Envelope">
            <a:extLst>
              <a:ext uri="{FF2B5EF4-FFF2-40B4-BE49-F238E27FC236}">
                <a16:creationId xmlns:a16="http://schemas.microsoft.com/office/drawing/2014/main" id="{3FF36835-807E-4F49-811A-94A3DA38AEF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512173" y="6255595"/>
            <a:ext cx="300194" cy="300194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13C60420-592B-054A-904A-7CD839D02DE0}"/>
              </a:ext>
            </a:extLst>
          </p:cNvPr>
          <p:cNvSpPr txBox="1"/>
          <p:nvPr/>
        </p:nvSpPr>
        <p:spPr>
          <a:xfrm>
            <a:off x="4768607" y="625880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Contact Us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FD76F94-53FE-1F40-80B7-5835F1D31090}"/>
              </a:ext>
            </a:extLst>
          </p:cNvPr>
          <p:cNvCxnSpPr>
            <a:cxnSpLocks/>
          </p:cNvCxnSpPr>
          <p:nvPr/>
        </p:nvCxnSpPr>
        <p:spPr>
          <a:xfrm flipV="1">
            <a:off x="4469799" y="5496222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FA8D22-BA05-1840-9D2D-129B8524FCBB}"/>
              </a:ext>
            </a:extLst>
          </p:cNvPr>
          <p:cNvCxnSpPr>
            <a:cxnSpLocks/>
          </p:cNvCxnSpPr>
          <p:nvPr/>
        </p:nvCxnSpPr>
        <p:spPr>
          <a:xfrm flipV="1">
            <a:off x="4469799" y="789253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69432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105029" y="0"/>
            <a:ext cx="4224233" cy="6892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7" name="Graphic 156" descr="Route (Two Pins With A Path)">
            <a:extLst>
              <a:ext uri="{FF2B5EF4-FFF2-40B4-BE49-F238E27FC236}">
                <a16:creationId xmlns:a16="http://schemas.microsoft.com/office/drawing/2014/main" id="{2CDB35C4-90E3-2F45-8941-1E394369B5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63781" y="1262293"/>
            <a:ext cx="374554" cy="374554"/>
          </a:xfrm>
          <a:prstGeom prst="rect">
            <a:avLst/>
          </a:prstGeom>
        </p:spPr>
      </p:pic>
      <p:pic>
        <p:nvPicPr>
          <p:cNvPr id="158" name="Graphic 157" descr="Moon">
            <a:extLst>
              <a:ext uri="{FF2B5EF4-FFF2-40B4-BE49-F238E27FC236}">
                <a16:creationId xmlns:a16="http://schemas.microsoft.com/office/drawing/2014/main" id="{BA2B0677-2993-A445-9C6C-18191831042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51190" y="2532852"/>
            <a:ext cx="343542" cy="343542"/>
          </a:xfrm>
          <a:prstGeom prst="rect">
            <a:avLst/>
          </a:prstGeom>
        </p:spPr>
      </p:pic>
      <p:pic>
        <p:nvPicPr>
          <p:cNvPr id="159" name="Graphic 158" descr="Ringer">
            <a:extLst>
              <a:ext uri="{FF2B5EF4-FFF2-40B4-BE49-F238E27FC236}">
                <a16:creationId xmlns:a16="http://schemas.microsoft.com/office/drawing/2014/main" id="{F5C2CDC6-100C-1342-BF5A-17F46F67DA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469799" y="3038215"/>
            <a:ext cx="321954" cy="321954"/>
          </a:xfrm>
          <a:prstGeom prst="rect">
            <a:avLst/>
          </a:prstGeom>
        </p:spPr>
      </p:pic>
      <p:pic>
        <p:nvPicPr>
          <p:cNvPr id="160" name="Graphic 159" descr="World">
            <a:extLst>
              <a:ext uri="{FF2B5EF4-FFF2-40B4-BE49-F238E27FC236}">
                <a16:creationId xmlns:a16="http://schemas.microsoft.com/office/drawing/2014/main" id="{2C71A745-E353-2C4C-B6FC-A9E8E7AB4A8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67964" y="3855279"/>
            <a:ext cx="365244" cy="365244"/>
          </a:xfrm>
          <a:prstGeom prst="rect">
            <a:avLst/>
          </a:prstGeom>
        </p:spPr>
      </p:pic>
      <p:pic>
        <p:nvPicPr>
          <p:cNvPr id="161" name="Graphic 160" descr="Help">
            <a:extLst>
              <a:ext uri="{FF2B5EF4-FFF2-40B4-BE49-F238E27FC236}">
                <a16:creationId xmlns:a16="http://schemas.microsoft.com/office/drawing/2014/main" id="{352D2266-8FB6-0C40-8683-5610764084A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506682" y="5956968"/>
            <a:ext cx="304603" cy="304603"/>
          </a:xfrm>
          <a:prstGeom prst="rect">
            <a:avLst/>
          </a:prstGeom>
        </p:spPr>
      </p:pic>
      <p:pic>
        <p:nvPicPr>
          <p:cNvPr id="162" name="Graphic 161" descr="Envelope">
            <a:extLst>
              <a:ext uri="{FF2B5EF4-FFF2-40B4-BE49-F238E27FC236}">
                <a16:creationId xmlns:a16="http://schemas.microsoft.com/office/drawing/2014/main" id="{398171F3-60D9-664D-8035-5FC54EF6AEF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513506" y="6255595"/>
            <a:ext cx="300194" cy="300194"/>
          </a:xfrm>
          <a:prstGeom prst="rect">
            <a:avLst/>
          </a:prstGeom>
        </p:spPr>
      </p:pic>
      <p:pic>
        <p:nvPicPr>
          <p:cNvPr id="163" name="Graphic 162" descr="Hamburger Menu Icon">
            <a:extLst>
              <a:ext uri="{FF2B5EF4-FFF2-40B4-BE49-F238E27FC236}">
                <a16:creationId xmlns:a16="http://schemas.microsoft.com/office/drawing/2014/main" id="{8BBD843A-A770-9C4B-AF2F-1DC2833B627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536470" y="449564"/>
            <a:ext cx="298005" cy="298005"/>
          </a:xfrm>
          <a:prstGeom prst="rect">
            <a:avLst/>
          </a:prstGeom>
        </p:spPr>
      </p:pic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017BD0EA-B05A-3A46-B237-BBB57B3685B2}"/>
              </a:ext>
            </a:extLst>
          </p:cNvPr>
          <p:cNvSpPr/>
          <p:nvPr/>
        </p:nvSpPr>
        <p:spPr>
          <a:xfrm>
            <a:off x="6163712" y="2577014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2E5F093-89CC-A842-B744-EEE05E0FB25F}"/>
              </a:ext>
            </a:extLst>
          </p:cNvPr>
          <p:cNvSpPr/>
          <p:nvPr/>
        </p:nvSpPr>
        <p:spPr>
          <a:xfrm>
            <a:off x="6448928" y="2622387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89A2A97-892F-6C4D-A282-4C19A26C7241}"/>
              </a:ext>
            </a:extLst>
          </p:cNvPr>
          <p:cNvSpPr/>
          <p:nvPr/>
        </p:nvSpPr>
        <p:spPr>
          <a:xfrm>
            <a:off x="6130887" y="1734719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AFFB074E-76FC-C948-AF23-9F8BD7EE2E54}"/>
              </a:ext>
            </a:extLst>
          </p:cNvPr>
          <p:cNvSpPr/>
          <p:nvPr/>
        </p:nvSpPr>
        <p:spPr>
          <a:xfrm>
            <a:off x="6411703" y="1780092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7811505-6C9E-EF4D-917F-F1C5BA5A628C}"/>
              </a:ext>
            </a:extLst>
          </p:cNvPr>
          <p:cNvCxnSpPr>
            <a:cxnSpLocks/>
          </p:cNvCxnSpPr>
          <p:nvPr/>
        </p:nvCxnSpPr>
        <p:spPr>
          <a:xfrm>
            <a:off x="4532466" y="4672618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A6F07C6-6F39-964F-8B65-1B43D61E3FF5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29" name="Graphic 128" descr="Hamburger Menu Icon">
            <a:extLst>
              <a:ext uri="{FF2B5EF4-FFF2-40B4-BE49-F238E27FC236}">
                <a16:creationId xmlns:a16="http://schemas.microsoft.com/office/drawing/2014/main" id="{E47FAC9E-65D9-9143-A555-69B733FE0FC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5E609D4-168B-6040-9F1F-1410FE9188EB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9827673-3F85-A243-A137-52BBDB42778E}"/>
              </a:ext>
            </a:extLst>
          </p:cNvPr>
          <p:cNvSpPr txBox="1"/>
          <p:nvPr/>
        </p:nvSpPr>
        <p:spPr>
          <a:xfrm>
            <a:off x="281130" y="3638548"/>
            <a:ext cx="3109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also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change the language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This is to cater to the diversity in cultures of the user.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drop-down menu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with the language options will appear, giving the users a choice limitation.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91B935F-54A0-4A4F-866A-C0B4AC597549}"/>
              </a:ext>
            </a:extLst>
          </p:cNvPr>
          <p:cNvGrpSpPr/>
          <p:nvPr/>
        </p:nvGrpSpPr>
        <p:grpSpPr>
          <a:xfrm>
            <a:off x="6591394" y="1846125"/>
            <a:ext cx="4235935" cy="871534"/>
            <a:chOff x="5286455" y="4070727"/>
            <a:chExt cx="2623944" cy="871534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114B63D-4B16-9D46-83EF-29D157B0E4FB}"/>
                </a:ext>
              </a:extLst>
            </p:cNvPr>
            <p:cNvSpPr txBox="1"/>
            <p:nvPr/>
          </p:nvSpPr>
          <p:spPr>
            <a:xfrm>
              <a:off x="6544216" y="4070727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again to turn off dark mode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B10CFE-A470-8345-B994-F4586F7AE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455" y="4376045"/>
              <a:ext cx="1152543" cy="5662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04210D-B4D5-B34D-964F-682DB9FD29B3}"/>
              </a:ext>
            </a:extLst>
          </p:cNvPr>
          <p:cNvGrpSpPr/>
          <p:nvPr/>
        </p:nvGrpSpPr>
        <p:grpSpPr>
          <a:xfrm>
            <a:off x="6465129" y="3577761"/>
            <a:ext cx="4235935" cy="871534"/>
            <a:chOff x="5286455" y="4070727"/>
            <a:chExt cx="2623944" cy="87153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3ECC3DD-88FE-EA4F-A42A-48E6C3E83774}"/>
                </a:ext>
              </a:extLst>
            </p:cNvPr>
            <p:cNvSpPr txBox="1"/>
            <p:nvPr/>
          </p:nvSpPr>
          <p:spPr>
            <a:xfrm>
              <a:off x="6544216" y="4070727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again to open the drop-down menu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E1A5F8E-C67C-894E-9679-42E69A6A8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455" y="4376045"/>
              <a:ext cx="1152543" cy="5662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F43E73E0-3B0E-C54F-A513-5CA3D0EA5A08}"/>
              </a:ext>
            </a:extLst>
          </p:cNvPr>
          <p:cNvSpPr txBox="1"/>
          <p:nvPr/>
        </p:nvSpPr>
        <p:spPr>
          <a:xfrm>
            <a:off x="263395" y="3064239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16222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01901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546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F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F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</p:childTnLst>
        </p:cTn>
      </p:par>
    </p:tnLst>
    <p:bldLst>
      <p:bldP spid="205" grpId="0"/>
      <p:bldP spid="207" grpId="1"/>
      <p:bldP spid="208" grpId="0"/>
      <p:bldP spid="210" grpId="1"/>
      <p:bldP spid="238" grpId="0"/>
      <p:bldP spid="242" grpId="1"/>
      <p:bldP spid="246" grpId="1"/>
      <p:bldP spid="249" grpId="0"/>
      <p:bldP spid="250" grpId="1"/>
      <p:bldP spid="260" grpId="0"/>
      <p:bldP spid="265" grpId="0"/>
      <p:bldP spid="259" grpId="1"/>
      <p:bldP spid="268" grpId="0"/>
      <p:bldP spid="269" grpId="1"/>
      <p:bldP spid="271" grpId="0"/>
      <p:bldP spid="273" grpId="0"/>
      <p:bldP spid="146" grpId="0" animBg="1"/>
      <p:bldP spid="131" grpId="0"/>
      <p:bldP spid="142" grpId="0"/>
      <p:bldP spid="142" grpId="1"/>
      <p:bldP spid="14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Diagram&#10;&#10;Description automatically generated">
            <a:extLst>
              <a:ext uri="{FF2B5EF4-FFF2-40B4-BE49-F238E27FC236}">
                <a16:creationId xmlns:a16="http://schemas.microsoft.com/office/drawing/2014/main" id="{451A36C6-EB35-4446-A5E0-64E63A0E9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26" y="25399"/>
            <a:ext cx="3670300" cy="6807200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983CBC2-5C62-3F44-9698-E480FB5FC578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E1EFD11-9228-1840-8F08-C9B357AC1CBD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E42B6F3-A3B5-294C-8D8C-C94A9279D11D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AE03A1C-7B76-4E43-A18D-FE9057FE5AEE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E71346-112C-D342-B715-7D4B9213A80C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843-F33D-C74C-9EC6-473F8B0D2F6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09B50D7-4C36-6D42-B00A-13D778449765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13DA540-A0B1-504B-AE7D-8E1A6A6689C1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5101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2A4999B-557D-5749-BF0E-9BEF924160C9}"/>
              </a:ext>
            </a:extLst>
          </p:cNvPr>
          <p:cNvCxnSpPr>
            <a:cxnSpLocks/>
          </p:cNvCxnSpPr>
          <p:nvPr/>
        </p:nvCxnSpPr>
        <p:spPr>
          <a:xfrm>
            <a:off x="4532388" y="4669150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6025" y="97620"/>
            <a:ext cx="3528372" cy="6652569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2C876863-695A-E54B-9B5D-B6EB698C0556}"/>
              </a:ext>
            </a:extLst>
          </p:cNvPr>
          <p:cNvSpPr/>
          <p:nvPr/>
        </p:nvSpPr>
        <p:spPr>
          <a:xfrm>
            <a:off x="4399764" y="109397"/>
            <a:ext cx="2470186" cy="6645887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" name="Graphic 203" descr="Hamburger Menu Icon">
            <a:extLst>
              <a:ext uri="{FF2B5EF4-FFF2-40B4-BE49-F238E27FC236}">
                <a16:creationId xmlns:a16="http://schemas.microsoft.com/office/drawing/2014/main" id="{C0D174BA-411F-774F-871A-87367762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466" y="446997"/>
            <a:ext cx="298005" cy="29800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BB505D7-4BFD-E440-946E-FFAEFC254182}"/>
              </a:ext>
            </a:extLst>
          </p:cNvPr>
          <p:cNvSpPr txBox="1"/>
          <p:nvPr/>
        </p:nvSpPr>
        <p:spPr>
          <a:xfrm>
            <a:off x="4860381" y="416524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Menu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8B011AB-4D40-7849-B82E-9C4A1C831810}"/>
              </a:ext>
            </a:extLst>
          </p:cNvPr>
          <p:cNvSpPr txBox="1"/>
          <p:nvPr/>
        </p:nvSpPr>
        <p:spPr>
          <a:xfrm>
            <a:off x="4420258" y="859961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BE21A4-3DED-B64A-950C-895ED91087F7}"/>
              </a:ext>
            </a:extLst>
          </p:cNvPr>
          <p:cNvGrpSpPr/>
          <p:nvPr/>
        </p:nvGrpSpPr>
        <p:grpSpPr>
          <a:xfrm>
            <a:off x="6133721" y="2151028"/>
            <a:ext cx="276999" cy="276999"/>
            <a:chOff x="2402569" y="1147263"/>
            <a:chExt cx="469232" cy="4692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990D1D-3F58-814B-BA0B-D95EFD6DA9B1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18" name="Graphic 217" descr="Group of men">
              <a:extLst>
                <a:ext uri="{FF2B5EF4-FFF2-40B4-BE49-F238E27FC236}">
                  <a16:creationId xmlns:a16="http://schemas.microsoft.com/office/drawing/2014/main" id="{D29A235B-FB43-904A-999C-98719EF5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4B53217-125B-E241-AB71-901EFCC122AF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6CC2CF9A-30FE-9A4B-BADE-D52854A21C71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3190442A-A2B3-4343-8C38-323C445A791C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D09F79-F5B5-204A-B92D-B1A8F9FC4D9B}"/>
              </a:ext>
            </a:extLst>
          </p:cNvPr>
          <p:cNvGrpSpPr/>
          <p:nvPr/>
        </p:nvGrpSpPr>
        <p:grpSpPr>
          <a:xfrm>
            <a:off x="6450007" y="2154864"/>
            <a:ext cx="269325" cy="269325"/>
            <a:chOff x="2027392" y="1754420"/>
            <a:chExt cx="276999" cy="27699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47579E0-35E8-AE41-A955-271B53AC384F}"/>
                </a:ext>
              </a:extLst>
            </p:cNvPr>
            <p:cNvSpPr/>
            <p:nvPr/>
          </p:nvSpPr>
          <p:spPr>
            <a:xfrm>
              <a:off x="2027392" y="1754420"/>
              <a:ext cx="276999" cy="276999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921A305D-D5D9-4341-A257-0DED8876C7FD}"/>
                </a:ext>
              </a:extLst>
            </p:cNvPr>
            <p:cNvSpPr/>
            <p:nvPr/>
          </p:nvSpPr>
          <p:spPr>
            <a:xfrm>
              <a:off x="2092601" y="1837417"/>
              <a:ext cx="154905" cy="119246"/>
            </a:xfrm>
            <a:prstGeom prst="rt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" name="Graphic 224" descr="Arrow Right">
              <a:extLst>
                <a:ext uri="{FF2B5EF4-FFF2-40B4-BE49-F238E27FC236}">
                  <a16:creationId xmlns:a16="http://schemas.microsoft.com/office/drawing/2014/main" id="{0367C6D6-0106-F84A-80F9-8EA8A5E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158922">
              <a:off x="2154341" y="1828604"/>
              <a:ext cx="92674" cy="92674"/>
            </a:xfrm>
            <a:prstGeom prst="rect">
              <a:avLst/>
            </a:prstGeom>
          </p:spPr>
        </p:pic>
        <p:pic>
          <p:nvPicPr>
            <p:cNvPr id="226" name="Graphic 225" descr="Arrow Right">
              <a:extLst>
                <a:ext uri="{FF2B5EF4-FFF2-40B4-BE49-F238E27FC236}">
                  <a16:creationId xmlns:a16="http://schemas.microsoft.com/office/drawing/2014/main" id="{49E192B9-4EC5-6B4D-AA40-CF193098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3162468">
              <a:off x="2154834" y="1791080"/>
              <a:ext cx="92674" cy="9267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C2BC6A-1BC2-404A-A310-D65E72E52694}"/>
              </a:ext>
            </a:extLst>
          </p:cNvPr>
          <p:cNvGrpSpPr/>
          <p:nvPr/>
        </p:nvGrpSpPr>
        <p:grpSpPr>
          <a:xfrm>
            <a:off x="4457414" y="1185105"/>
            <a:ext cx="2258135" cy="1267846"/>
            <a:chOff x="4457336" y="1189337"/>
            <a:chExt cx="2258135" cy="1267846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5FC87F8-1DD9-A044-B2E0-F5D906428BBE}"/>
                </a:ext>
              </a:extLst>
            </p:cNvPr>
            <p:cNvSpPr txBox="1"/>
            <p:nvPr/>
          </p:nvSpPr>
          <p:spPr>
            <a:xfrm>
              <a:off x="4457336" y="1687598"/>
              <a:ext cx="1723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2"/>
                  </a:solidFill>
                  <a:latin typeface="Helvetica" pitchFamily="2" charset="0"/>
                </a:rPr>
                <a:t>Wheelchair/Stroller accessible mode</a:t>
              </a:r>
              <a:endParaRPr lang="en-US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209" name="Graphic 208" descr="Route (Two Pins With A Path)">
              <a:extLst>
                <a:ext uri="{FF2B5EF4-FFF2-40B4-BE49-F238E27FC236}">
                  <a16:creationId xmlns:a16="http://schemas.microsoft.com/office/drawing/2014/main" id="{1D537CEC-9ED0-1043-BC1E-4BDA4864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64865" y="1262607"/>
              <a:ext cx="374554" cy="374554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939F070-60D8-F14B-80F5-3A153015FDDB}"/>
                </a:ext>
              </a:extLst>
            </p:cNvPr>
            <p:cNvSpPr txBox="1"/>
            <p:nvPr/>
          </p:nvSpPr>
          <p:spPr>
            <a:xfrm>
              <a:off x="4807718" y="1189337"/>
              <a:ext cx="19077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Light" panose="020B0403020202020204" pitchFamily="34" charset="0"/>
                </a:rPr>
                <a:t>Manage Route Preferences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4B775BE-0A4C-634E-8DD9-1A471EB13F43}"/>
                </a:ext>
              </a:extLst>
            </p:cNvPr>
            <p:cNvSpPr txBox="1"/>
            <p:nvPr/>
          </p:nvSpPr>
          <p:spPr>
            <a:xfrm>
              <a:off x="4466740" y="2057073"/>
              <a:ext cx="1644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Prioritize routes via lifts and ramps</a:t>
              </a:r>
              <a:endParaRPr lang="en-US" sz="14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AAB8192-7015-0841-BD5C-A6314C741F13}"/>
              </a:ext>
            </a:extLst>
          </p:cNvPr>
          <p:cNvCxnSpPr>
            <a:cxnSpLocks/>
          </p:cNvCxnSpPr>
          <p:nvPr/>
        </p:nvCxnSpPr>
        <p:spPr>
          <a:xfrm>
            <a:off x="4532006" y="4660413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56E6F72-82C2-9C46-9EB0-B079E1BA7EC3}"/>
              </a:ext>
            </a:extLst>
          </p:cNvPr>
          <p:cNvCxnSpPr>
            <a:cxnSpLocks/>
          </p:cNvCxnSpPr>
          <p:nvPr/>
        </p:nvCxnSpPr>
        <p:spPr>
          <a:xfrm>
            <a:off x="4547421" y="2491969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6AAFD6BC-560A-E34B-B252-BAF7E16D2CE9}"/>
              </a:ext>
            </a:extLst>
          </p:cNvPr>
          <p:cNvSpPr/>
          <p:nvPr/>
        </p:nvSpPr>
        <p:spPr>
          <a:xfrm>
            <a:off x="6163712" y="2577014"/>
            <a:ext cx="6037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8301AAF0-B785-574E-B0E4-30F0B73132B1}"/>
              </a:ext>
            </a:extLst>
          </p:cNvPr>
          <p:cNvSpPr/>
          <p:nvPr/>
        </p:nvSpPr>
        <p:spPr>
          <a:xfrm>
            <a:off x="6211425" y="2622401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B3D494-0642-6E48-ADEC-99AB7797569C}"/>
              </a:ext>
            </a:extLst>
          </p:cNvPr>
          <p:cNvGrpSpPr/>
          <p:nvPr/>
        </p:nvGrpSpPr>
        <p:grpSpPr>
          <a:xfrm>
            <a:off x="4451190" y="2531749"/>
            <a:ext cx="1599029" cy="351750"/>
            <a:chOff x="4451112" y="2535981"/>
            <a:chExt cx="1599029" cy="351750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188D164-102C-7144-A4E7-18593145DE04}"/>
                </a:ext>
              </a:extLst>
            </p:cNvPr>
            <p:cNvSpPr txBox="1"/>
            <p:nvPr/>
          </p:nvSpPr>
          <p:spPr>
            <a:xfrm>
              <a:off x="4808606" y="2579954"/>
              <a:ext cx="1241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Light" panose="020B0403020202020204" pitchFamily="34" charset="0"/>
                </a:rPr>
                <a:t>Dark Mode</a:t>
              </a:r>
            </a:p>
          </p:txBody>
        </p:sp>
        <p:pic>
          <p:nvPicPr>
            <p:cNvPr id="243" name="Graphic 242" descr="Moon">
              <a:extLst>
                <a:ext uri="{FF2B5EF4-FFF2-40B4-BE49-F238E27FC236}">
                  <a16:creationId xmlns:a16="http://schemas.microsoft.com/office/drawing/2014/main" id="{88258295-5895-3343-A025-C53A986A0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451112" y="2535981"/>
              <a:ext cx="343542" cy="343542"/>
            </a:xfrm>
            <a:prstGeom prst="rect">
              <a:avLst/>
            </a:prstGeom>
          </p:spPr>
        </p:pic>
      </p:grp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39E6157-81F7-9A4E-B3F7-EE7665CFC523}"/>
              </a:ext>
            </a:extLst>
          </p:cNvPr>
          <p:cNvCxnSpPr>
            <a:cxnSpLocks/>
          </p:cNvCxnSpPr>
          <p:nvPr/>
        </p:nvCxnSpPr>
        <p:spPr>
          <a:xfrm>
            <a:off x="4558280" y="2977412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DC8B5F15-7EFF-3942-8F52-3F46A6D09F68}"/>
              </a:ext>
            </a:extLst>
          </p:cNvPr>
          <p:cNvSpPr/>
          <p:nvPr/>
        </p:nvSpPr>
        <p:spPr>
          <a:xfrm>
            <a:off x="6171909" y="3050082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00618B35-4518-ED43-A4E8-7620EAD95E2F}"/>
              </a:ext>
            </a:extLst>
          </p:cNvPr>
          <p:cNvSpPr/>
          <p:nvPr/>
        </p:nvSpPr>
        <p:spPr>
          <a:xfrm>
            <a:off x="6455652" y="3104443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" name="Graphic 244" descr="Ringer">
            <a:extLst>
              <a:ext uri="{FF2B5EF4-FFF2-40B4-BE49-F238E27FC236}">
                <a16:creationId xmlns:a16="http://schemas.microsoft.com/office/drawing/2014/main" id="{7FD03161-C085-DF46-A56D-E1886A9F74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67761" y="3036546"/>
            <a:ext cx="321954" cy="321954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29F458D5-19F0-414F-8ABA-3EE14065CD2B}"/>
              </a:ext>
            </a:extLst>
          </p:cNvPr>
          <p:cNvSpPr txBox="1"/>
          <p:nvPr/>
        </p:nvSpPr>
        <p:spPr>
          <a:xfrm>
            <a:off x="4826361" y="3051772"/>
            <a:ext cx="134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Notifications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1BDC43-A24E-AC47-B0D5-6FEF0E081098}"/>
              </a:ext>
            </a:extLst>
          </p:cNvPr>
          <p:cNvGrpSpPr/>
          <p:nvPr/>
        </p:nvGrpSpPr>
        <p:grpSpPr>
          <a:xfrm>
            <a:off x="4486587" y="4914158"/>
            <a:ext cx="2282580" cy="369332"/>
            <a:chOff x="996103" y="4286938"/>
            <a:chExt cx="2503651" cy="369332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8330269-C14D-5647-984F-C6B8F11F6EF3}"/>
                </a:ext>
              </a:extLst>
            </p:cNvPr>
            <p:cNvSpPr txBox="1"/>
            <p:nvPr/>
          </p:nvSpPr>
          <p:spPr>
            <a:xfrm>
              <a:off x="996103" y="4381014"/>
              <a:ext cx="2999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18850186-0666-1B4F-9177-7C4168A9DAE4}"/>
                </a:ext>
              </a:extLst>
            </p:cNvPr>
            <p:cNvSpPr/>
            <p:nvPr/>
          </p:nvSpPr>
          <p:spPr>
            <a:xfrm flipV="1">
              <a:off x="1228330" y="4484507"/>
              <a:ext cx="2023164" cy="45719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ounded Rectangle 26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724D8ED-A755-0542-83E0-AB81FC8FC6B4}"/>
                </a:ext>
              </a:extLst>
            </p:cNvPr>
            <p:cNvSpPr/>
            <p:nvPr/>
          </p:nvSpPr>
          <p:spPr>
            <a:xfrm>
              <a:off x="2121658" y="4384540"/>
              <a:ext cx="230274" cy="228383"/>
            </a:xfrm>
            <a:prstGeom prst="roundRect">
              <a:avLst>
                <a:gd name="adj" fmla="val 48465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3" name="Rounded Rectangle 262">
              <a:extLst>
                <a:ext uri="{FF2B5EF4-FFF2-40B4-BE49-F238E27FC236}">
                  <a16:creationId xmlns:a16="http://schemas.microsoft.com/office/drawing/2014/main" id="{D6BD992C-1B5C-DF4A-BA68-53652BBC6855}"/>
                </a:ext>
              </a:extLst>
            </p:cNvPr>
            <p:cNvSpPr/>
            <p:nvPr/>
          </p:nvSpPr>
          <p:spPr>
            <a:xfrm>
              <a:off x="1231640" y="4483931"/>
              <a:ext cx="45719" cy="4571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C0F83591-6024-1E41-918A-275C82983F9E}"/>
                </a:ext>
              </a:extLst>
            </p:cNvPr>
            <p:cNvSpPr/>
            <p:nvPr/>
          </p:nvSpPr>
          <p:spPr>
            <a:xfrm>
              <a:off x="1681780" y="4482179"/>
              <a:ext cx="45719" cy="4571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EB0EA34-CAD8-FA4C-829C-4B510483653A}"/>
                </a:ext>
              </a:extLst>
            </p:cNvPr>
            <p:cNvSpPr txBox="1"/>
            <p:nvPr/>
          </p:nvSpPr>
          <p:spPr>
            <a:xfrm>
              <a:off x="3199818" y="4286938"/>
              <a:ext cx="29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9CF76721-7260-854D-ABB2-537852549E65}"/>
                </a:ext>
              </a:extLst>
            </p:cNvPr>
            <p:cNvSpPr/>
            <p:nvPr/>
          </p:nvSpPr>
          <p:spPr>
            <a:xfrm>
              <a:off x="2716461" y="4482874"/>
              <a:ext cx="45719" cy="4571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450FB29A-2F0B-D74E-A6D1-C0FCB060D37A}"/>
                </a:ext>
              </a:extLst>
            </p:cNvPr>
            <p:cNvSpPr/>
            <p:nvPr/>
          </p:nvSpPr>
          <p:spPr>
            <a:xfrm>
              <a:off x="3204042" y="4483931"/>
              <a:ext cx="45719" cy="4571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DA1848-612C-C44A-98D8-3719FE30ECDB}"/>
              </a:ext>
            </a:extLst>
          </p:cNvPr>
          <p:cNvGrpSpPr/>
          <p:nvPr/>
        </p:nvGrpSpPr>
        <p:grpSpPr>
          <a:xfrm>
            <a:off x="4427322" y="4623877"/>
            <a:ext cx="1488010" cy="369332"/>
            <a:chOff x="4427244" y="4628109"/>
            <a:chExt cx="1488010" cy="369332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EFE4382-651E-8B49-AD14-E2E2D8A3D875}"/>
                </a:ext>
              </a:extLst>
            </p:cNvPr>
            <p:cNvSpPr txBox="1"/>
            <p:nvPr/>
          </p:nvSpPr>
          <p:spPr>
            <a:xfrm>
              <a:off x="4839419" y="4675482"/>
              <a:ext cx="1075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Light" panose="020B0403020202020204" pitchFamily="34" charset="0"/>
                </a:rPr>
                <a:t>Text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Light" panose="020B0403020202020204" pitchFamily="34" charset="0"/>
                </a:rPr>
                <a:t>Size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CDC32D4-65DF-844D-8870-194316D1AED8}"/>
                </a:ext>
              </a:extLst>
            </p:cNvPr>
            <p:cNvSpPr txBox="1"/>
            <p:nvPr/>
          </p:nvSpPr>
          <p:spPr>
            <a:xfrm>
              <a:off x="4427244" y="4628109"/>
              <a:ext cx="600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Light" panose="020B0403020202020204" pitchFamily="34" charset="0"/>
                </a:rPr>
                <a:t>Aa</a:t>
              </a: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048A4CCC-FD5C-3A47-B344-B4C8A1244B74}"/>
              </a:ext>
            </a:extLst>
          </p:cNvPr>
          <p:cNvSpPr txBox="1"/>
          <p:nvPr/>
        </p:nvSpPr>
        <p:spPr>
          <a:xfrm>
            <a:off x="4425959" y="5619045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pic>
        <p:nvPicPr>
          <p:cNvPr id="270" name="Graphic 269" descr="Help">
            <a:extLst>
              <a:ext uri="{FF2B5EF4-FFF2-40B4-BE49-F238E27FC236}">
                <a16:creationId xmlns:a16="http://schemas.microsoft.com/office/drawing/2014/main" id="{99CB6C9D-8490-B345-8436-5E1989B093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06685" y="5956464"/>
            <a:ext cx="304603" cy="304603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71258B7-FD31-1D4A-BE26-A516366AAAB7}"/>
              </a:ext>
            </a:extLst>
          </p:cNvPr>
          <p:cNvSpPr txBox="1"/>
          <p:nvPr/>
        </p:nvSpPr>
        <p:spPr>
          <a:xfrm>
            <a:off x="4775000" y="5970498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72" name="Graphic 271" descr="Envelope">
            <a:extLst>
              <a:ext uri="{FF2B5EF4-FFF2-40B4-BE49-F238E27FC236}">
                <a16:creationId xmlns:a16="http://schemas.microsoft.com/office/drawing/2014/main" id="{3FF36835-807E-4F49-811A-94A3DA38AEF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12173" y="6255595"/>
            <a:ext cx="300194" cy="300194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13C60420-592B-054A-904A-7CD839D02DE0}"/>
              </a:ext>
            </a:extLst>
          </p:cNvPr>
          <p:cNvSpPr txBox="1"/>
          <p:nvPr/>
        </p:nvSpPr>
        <p:spPr>
          <a:xfrm>
            <a:off x="4768607" y="625880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FD76F94-53FE-1F40-80B7-5835F1D31090}"/>
              </a:ext>
            </a:extLst>
          </p:cNvPr>
          <p:cNvCxnSpPr>
            <a:cxnSpLocks/>
          </p:cNvCxnSpPr>
          <p:nvPr/>
        </p:nvCxnSpPr>
        <p:spPr>
          <a:xfrm flipV="1">
            <a:off x="4469799" y="5496222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FA8D22-BA05-1840-9D2D-129B8524FCBB}"/>
              </a:ext>
            </a:extLst>
          </p:cNvPr>
          <p:cNvCxnSpPr>
            <a:cxnSpLocks/>
          </p:cNvCxnSpPr>
          <p:nvPr/>
        </p:nvCxnSpPr>
        <p:spPr>
          <a:xfrm flipV="1">
            <a:off x="4469799" y="789253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69432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101850" y="3293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E67213C-AD60-5240-9D0F-5BF9F279A1F8}"/>
              </a:ext>
            </a:extLst>
          </p:cNvPr>
          <p:cNvSpPr/>
          <p:nvPr/>
        </p:nvSpPr>
        <p:spPr>
          <a:xfrm>
            <a:off x="6130887" y="1734719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7249040E-4C2E-4A4D-A059-07C94AEA36A0}"/>
              </a:ext>
            </a:extLst>
          </p:cNvPr>
          <p:cNvSpPr/>
          <p:nvPr/>
        </p:nvSpPr>
        <p:spPr>
          <a:xfrm>
            <a:off x="6411703" y="1780092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3AA0C1-452D-F54E-AB0C-7D6EFCA4289D}"/>
              </a:ext>
            </a:extLst>
          </p:cNvPr>
          <p:cNvGrpSpPr/>
          <p:nvPr/>
        </p:nvGrpSpPr>
        <p:grpSpPr>
          <a:xfrm>
            <a:off x="4626087" y="4469120"/>
            <a:ext cx="2014646" cy="1016946"/>
            <a:chOff x="4624551" y="4469120"/>
            <a:chExt cx="2014646" cy="10169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6B04C9-499D-FF4C-9092-C5B071C6DC5C}"/>
                </a:ext>
              </a:extLst>
            </p:cNvPr>
            <p:cNvGrpSpPr/>
            <p:nvPr/>
          </p:nvGrpSpPr>
          <p:grpSpPr>
            <a:xfrm>
              <a:off x="4624551" y="4469120"/>
              <a:ext cx="2014646" cy="1016946"/>
              <a:chOff x="4624551" y="4469120"/>
              <a:chExt cx="2014646" cy="1016946"/>
            </a:xfrm>
          </p:grpSpPr>
          <p:sp>
            <p:nvSpPr>
              <p:cNvPr id="3" name="Round Same-side Corner of Rectangle 2">
                <a:extLst>
                  <a:ext uri="{FF2B5EF4-FFF2-40B4-BE49-F238E27FC236}">
                    <a16:creationId xmlns:a16="http://schemas.microsoft.com/office/drawing/2014/main" id="{FFBD77E1-F03C-524A-840B-5505E8E92423}"/>
                  </a:ext>
                </a:extLst>
              </p:cNvPr>
              <p:cNvSpPr/>
              <p:nvPr/>
            </p:nvSpPr>
            <p:spPr>
              <a:xfrm rot="10800000">
                <a:off x="4626354" y="4469962"/>
                <a:ext cx="2009275" cy="1014359"/>
              </a:xfrm>
              <a:prstGeom prst="round2Same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F078426E-F867-BE44-8394-F0C60D0F57CB}"/>
                  </a:ext>
                </a:extLst>
              </p:cNvPr>
              <p:cNvSpPr/>
              <p:nvPr/>
            </p:nvSpPr>
            <p:spPr>
              <a:xfrm>
                <a:off x="4624551" y="4469120"/>
                <a:ext cx="2007890" cy="4087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A1491AE-7975-F045-B907-2EAA858F6667}"/>
                  </a:ext>
                </a:extLst>
              </p:cNvPr>
              <p:cNvSpPr txBox="1"/>
              <p:nvPr/>
            </p:nvSpPr>
            <p:spPr>
              <a:xfrm>
                <a:off x="4632049" y="4614643"/>
                <a:ext cx="15637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Chinese (Simplified)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157" name="Rectangle 156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74FF8C77-6BEC-5D40-8034-5D5AA2CA7E66}"/>
                  </a:ext>
                </a:extLst>
              </p:cNvPr>
              <p:cNvSpPr/>
              <p:nvPr/>
            </p:nvSpPr>
            <p:spPr>
              <a:xfrm>
                <a:off x="4626991" y="4886034"/>
                <a:ext cx="2007997" cy="3085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9CACA96-34AE-6443-A011-44DE145B1682}"/>
                  </a:ext>
                </a:extLst>
              </p:cNvPr>
              <p:cNvSpPr txBox="1"/>
              <p:nvPr/>
            </p:nvSpPr>
            <p:spPr>
              <a:xfrm>
                <a:off x="4636830" y="4906708"/>
                <a:ext cx="12242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Bahasa </a:t>
                </a:r>
                <a:r>
                  <a:rPr lang="en-US" sz="11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" pitchFamily="2" charset="0"/>
                  </a:rPr>
                  <a:t>Melayu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9" name="Round Same-side Corner of Rectangle 38">
                <a:hlinkHover r:id="" action="ppaction://noaction" highlightClick="1"/>
                <a:extLst>
                  <a:ext uri="{FF2B5EF4-FFF2-40B4-BE49-F238E27FC236}">
                    <a16:creationId xmlns:a16="http://schemas.microsoft.com/office/drawing/2014/main" id="{D433BDED-0D55-6443-84FC-0784B5F1779D}"/>
                  </a:ext>
                </a:extLst>
              </p:cNvPr>
              <p:cNvSpPr/>
              <p:nvPr/>
            </p:nvSpPr>
            <p:spPr>
              <a:xfrm rot="10800000">
                <a:off x="4629924" y="5197285"/>
                <a:ext cx="2009273" cy="2887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1980BC32-D415-9149-B17A-1BAFC5E5970A}"/>
                  </a:ext>
                </a:extLst>
              </p:cNvPr>
              <p:cNvSpPr/>
              <p:nvPr/>
            </p:nvSpPr>
            <p:spPr>
              <a:xfrm rot="5400000">
                <a:off x="6388056" y="4756353"/>
                <a:ext cx="326098" cy="55073"/>
              </a:xfrm>
              <a:prstGeom prst="roundRect">
                <a:avLst>
                  <a:gd name="adj" fmla="val 430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12A3C92-123F-2C4B-9670-4D1DBCACE351}"/>
                </a:ext>
              </a:extLst>
            </p:cNvPr>
            <p:cNvSpPr txBox="1"/>
            <p:nvPr/>
          </p:nvSpPr>
          <p:spPr>
            <a:xfrm>
              <a:off x="4649440" y="5102869"/>
              <a:ext cx="114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ta-IN" sz="7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</a:br>
              <a:r>
                <a:rPr lang="ta-IN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தமிழ் மொழி</a:t>
              </a:r>
              <a:endPara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A281ACC-CE3D-7F44-A1FA-B224B527246E}"/>
              </a:ext>
            </a:extLst>
          </p:cNvPr>
          <p:cNvSpPr/>
          <p:nvPr/>
        </p:nvSpPr>
        <p:spPr>
          <a:xfrm>
            <a:off x="4464943" y="3717581"/>
            <a:ext cx="2319044" cy="70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A0B43F-CDC3-6A45-A374-1AA265184233}"/>
              </a:ext>
            </a:extLst>
          </p:cNvPr>
          <p:cNvSpPr txBox="1"/>
          <p:nvPr/>
        </p:nvSpPr>
        <p:spPr>
          <a:xfrm>
            <a:off x="4832375" y="3874310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pic>
        <p:nvPicPr>
          <p:cNvPr id="254" name="Graphic 253" descr="World">
            <a:extLst>
              <a:ext uri="{FF2B5EF4-FFF2-40B4-BE49-F238E27FC236}">
                <a16:creationId xmlns:a16="http://schemas.microsoft.com/office/drawing/2014/main" id="{BF97ECDD-94F8-EF45-AC7E-3E9F5DAB08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66818" y="3854108"/>
            <a:ext cx="365244" cy="365244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C97D26-710B-E24D-A806-6DA135B2E84D}"/>
              </a:ext>
            </a:extLst>
          </p:cNvPr>
          <p:cNvCxnSpPr>
            <a:cxnSpLocks/>
          </p:cNvCxnSpPr>
          <p:nvPr/>
        </p:nvCxnSpPr>
        <p:spPr>
          <a:xfrm>
            <a:off x="4532466" y="3835321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E539D20-09DF-8648-99F6-7F7448A717C2}"/>
              </a:ext>
            </a:extLst>
          </p:cNvPr>
          <p:cNvSpPr txBox="1"/>
          <p:nvPr/>
        </p:nvSpPr>
        <p:spPr>
          <a:xfrm>
            <a:off x="4473226" y="3419306"/>
            <a:ext cx="237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7950CFA8-6F1F-D244-81C2-6187C77E7834}"/>
              </a:ext>
            </a:extLst>
          </p:cNvPr>
          <p:cNvSpPr/>
          <p:nvPr/>
        </p:nvSpPr>
        <p:spPr>
          <a:xfrm>
            <a:off x="4619352" y="4269950"/>
            <a:ext cx="20170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DF24D09-1D1D-9A46-BF15-44FF2E41628D}"/>
              </a:ext>
            </a:extLst>
          </p:cNvPr>
          <p:cNvSpPr txBox="1"/>
          <p:nvPr/>
        </p:nvSpPr>
        <p:spPr>
          <a:xfrm>
            <a:off x="4624990" y="4296930"/>
            <a:ext cx="1880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Helvetica" pitchFamily="2" charset="0"/>
              </a:rPr>
              <a:t>English (United Kingdom)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53" name="Graphic 252" descr="Caret Down">
            <a:extLst>
              <a:ext uri="{FF2B5EF4-FFF2-40B4-BE49-F238E27FC236}">
                <a16:creationId xmlns:a16="http://schemas.microsoft.com/office/drawing/2014/main" id="{A0DB8459-9D52-C94E-B71F-561C822A4D1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319343" y="4295827"/>
            <a:ext cx="282921" cy="28292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F9BBA9FE-44DC-F24F-AC63-84733B9D00C1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18" name="Graphic 117" descr="Hamburger Menu Icon">
            <a:extLst>
              <a:ext uri="{FF2B5EF4-FFF2-40B4-BE49-F238E27FC236}">
                <a16:creationId xmlns:a16="http://schemas.microsoft.com/office/drawing/2014/main" id="{30AFD9D8-619B-CA4A-8A3B-3B2FC0B03E1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A7A67039-F95F-ED4A-A9DA-7C4D0A639711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643D4EA-9283-6F4E-8286-6D8125E7337D}"/>
              </a:ext>
            </a:extLst>
          </p:cNvPr>
          <p:cNvGrpSpPr/>
          <p:nvPr/>
        </p:nvGrpSpPr>
        <p:grpSpPr>
          <a:xfrm>
            <a:off x="6465129" y="3577761"/>
            <a:ext cx="4235935" cy="871534"/>
            <a:chOff x="5286455" y="4070727"/>
            <a:chExt cx="2623944" cy="871534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7B95A4-CE22-4D46-A9BB-54D86179EF3A}"/>
                </a:ext>
              </a:extLst>
            </p:cNvPr>
            <p:cNvSpPr txBox="1"/>
            <p:nvPr/>
          </p:nvSpPr>
          <p:spPr>
            <a:xfrm>
              <a:off x="6544216" y="4070727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again to close the drop-down menu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F9185FF-C383-C942-8258-8AAB7F564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455" y="4376045"/>
              <a:ext cx="1152543" cy="5662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3E03D50-C128-914A-BC4C-A28625DAAD78}"/>
              </a:ext>
            </a:extLst>
          </p:cNvPr>
          <p:cNvSpPr txBox="1"/>
          <p:nvPr/>
        </p:nvSpPr>
        <p:spPr>
          <a:xfrm>
            <a:off x="281130" y="3638548"/>
            <a:ext cx="310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also change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font size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with the font size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slider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Senior users that may not be able to see small texts may want to size up their font sizes.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BF0AFFF-12E7-D44C-9744-22A601A7A8EC}"/>
              </a:ext>
            </a:extLst>
          </p:cNvPr>
          <p:cNvSpPr txBox="1"/>
          <p:nvPr/>
        </p:nvSpPr>
        <p:spPr>
          <a:xfrm>
            <a:off x="263395" y="3064239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892D304-D5E6-4B4D-92B5-FF1164C94CF3}"/>
              </a:ext>
            </a:extLst>
          </p:cNvPr>
          <p:cNvGrpSpPr/>
          <p:nvPr/>
        </p:nvGrpSpPr>
        <p:grpSpPr>
          <a:xfrm>
            <a:off x="5750130" y="4376572"/>
            <a:ext cx="4911053" cy="830997"/>
            <a:chOff x="5342955" y="4197966"/>
            <a:chExt cx="3042145" cy="83099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F509BC9-3AE0-F448-8DAE-54C3D20B19A9}"/>
                </a:ext>
              </a:extLst>
            </p:cNvPr>
            <p:cNvSpPr txBox="1"/>
            <p:nvPr/>
          </p:nvSpPr>
          <p:spPr>
            <a:xfrm>
              <a:off x="7018917" y="4197966"/>
              <a:ext cx="136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“slide” up the slider to increase font size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686C17E-7729-4B49-9AF9-170267F24CDA}"/>
                </a:ext>
              </a:extLst>
            </p:cNvPr>
            <p:cNvCxnSpPr>
              <a:cxnSpLocks/>
              <a:endCxn id="126" idx="1"/>
            </p:cNvCxnSpPr>
            <p:nvPr/>
          </p:nvCxnSpPr>
          <p:spPr>
            <a:xfrm flipV="1">
              <a:off x="5342955" y="4613465"/>
              <a:ext cx="1675962" cy="32861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01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4" grpId="1"/>
      <p:bldP spid="124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5101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 descr="Add"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2A4999B-557D-5749-BF0E-9BEF924160C9}"/>
              </a:ext>
            </a:extLst>
          </p:cNvPr>
          <p:cNvCxnSpPr>
            <a:cxnSpLocks/>
          </p:cNvCxnSpPr>
          <p:nvPr/>
        </p:nvCxnSpPr>
        <p:spPr>
          <a:xfrm>
            <a:off x="4532388" y="4669150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995754A-9047-2142-961F-CF96B6C1ED7F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1904B7F-9EC9-DE41-975B-66CA5733067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DA6827D-E487-A744-A8F3-C47B1E08B4E1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7E76EB4-78D6-EE4C-ACED-4C45C6A0C82C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F6B9E44-CF2D-5B4E-838F-960B2E0BA87B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D8E0FD9-EC90-C54D-B746-7A8C97EF9AD6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AF169A5-D409-664C-93EA-03FF57EA9CAF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600D743-1562-CF4B-BA55-1092531A48F4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3226" y="102715"/>
            <a:ext cx="3528372" cy="6652569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2C876863-695A-E54B-9B5D-B6EB698C0556}"/>
              </a:ext>
            </a:extLst>
          </p:cNvPr>
          <p:cNvSpPr/>
          <p:nvPr/>
        </p:nvSpPr>
        <p:spPr>
          <a:xfrm>
            <a:off x="4399764" y="124387"/>
            <a:ext cx="2470186" cy="6645887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" name="Graphic 203" descr="Hamburger Menu Icon">
            <a:extLst>
              <a:ext uri="{FF2B5EF4-FFF2-40B4-BE49-F238E27FC236}">
                <a16:creationId xmlns:a16="http://schemas.microsoft.com/office/drawing/2014/main" id="{C0D174BA-411F-774F-871A-87367762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466" y="446997"/>
            <a:ext cx="298005" cy="29800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BB505D7-4BFD-E440-946E-FFAEFC254182}"/>
              </a:ext>
            </a:extLst>
          </p:cNvPr>
          <p:cNvSpPr txBox="1"/>
          <p:nvPr/>
        </p:nvSpPr>
        <p:spPr>
          <a:xfrm>
            <a:off x="4860381" y="416524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Menu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8B011AB-4D40-7849-B82E-9C4A1C831810}"/>
              </a:ext>
            </a:extLst>
          </p:cNvPr>
          <p:cNvSpPr txBox="1"/>
          <p:nvPr/>
        </p:nvSpPr>
        <p:spPr>
          <a:xfrm>
            <a:off x="4420258" y="859961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BE21A4-3DED-B64A-950C-895ED91087F7}"/>
              </a:ext>
            </a:extLst>
          </p:cNvPr>
          <p:cNvGrpSpPr/>
          <p:nvPr/>
        </p:nvGrpSpPr>
        <p:grpSpPr>
          <a:xfrm>
            <a:off x="6133721" y="2151028"/>
            <a:ext cx="276999" cy="276999"/>
            <a:chOff x="2402569" y="1147263"/>
            <a:chExt cx="469232" cy="4692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990D1D-3F58-814B-BA0B-D95EFD6DA9B1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18" name="Graphic 217" descr="Group of men">
              <a:extLst>
                <a:ext uri="{FF2B5EF4-FFF2-40B4-BE49-F238E27FC236}">
                  <a16:creationId xmlns:a16="http://schemas.microsoft.com/office/drawing/2014/main" id="{D29A235B-FB43-904A-999C-98719EF5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4B53217-125B-E241-AB71-901EFCC122AF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6CC2CF9A-30FE-9A4B-BADE-D52854A21C71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3190442A-A2B3-4343-8C38-323C445A791C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D09F79-F5B5-204A-B92D-B1A8F9FC4D9B}"/>
              </a:ext>
            </a:extLst>
          </p:cNvPr>
          <p:cNvGrpSpPr/>
          <p:nvPr/>
        </p:nvGrpSpPr>
        <p:grpSpPr>
          <a:xfrm>
            <a:off x="6450007" y="2154864"/>
            <a:ext cx="269325" cy="269325"/>
            <a:chOff x="2027392" y="1754420"/>
            <a:chExt cx="276999" cy="27699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47579E0-35E8-AE41-A955-271B53AC384F}"/>
                </a:ext>
              </a:extLst>
            </p:cNvPr>
            <p:cNvSpPr/>
            <p:nvPr/>
          </p:nvSpPr>
          <p:spPr>
            <a:xfrm>
              <a:off x="2027392" y="1754420"/>
              <a:ext cx="276999" cy="276999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921A305D-D5D9-4341-A257-0DED8876C7FD}"/>
                </a:ext>
              </a:extLst>
            </p:cNvPr>
            <p:cNvSpPr/>
            <p:nvPr/>
          </p:nvSpPr>
          <p:spPr>
            <a:xfrm>
              <a:off x="2092601" y="1837417"/>
              <a:ext cx="154905" cy="119246"/>
            </a:xfrm>
            <a:prstGeom prst="rt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" name="Graphic 224" descr="Arrow Right">
              <a:extLst>
                <a:ext uri="{FF2B5EF4-FFF2-40B4-BE49-F238E27FC236}">
                  <a16:creationId xmlns:a16="http://schemas.microsoft.com/office/drawing/2014/main" id="{0367C6D6-0106-F84A-80F9-8EA8A5E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2158922">
              <a:off x="2154341" y="1828604"/>
              <a:ext cx="92674" cy="92674"/>
            </a:xfrm>
            <a:prstGeom prst="rect">
              <a:avLst/>
            </a:prstGeom>
          </p:spPr>
        </p:pic>
        <p:pic>
          <p:nvPicPr>
            <p:cNvPr id="226" name="Graphic 225" descr="Arrow Right">
              <a:extLst>
                <a:ext uri="{FF2B5EF4-FFF2-40B4-BE49-F238E27FC236}">
                  <a16:creationId xmlns:a16="http://schemas.microsoft.com/office/drawing/2014/main" id="{49E192B9-4EC5-6B4D-AA40-CF193098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3162468">
              <a:off x="2154834" y="1791080"/>
              <a:ext cx="92674" cy="92674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F5FC87F8-1DD9-A044-B2E0-F5D906428BBE}"/>
              </a:ext>
            </a:extLst>
          </p:cNvPr>
          <p:cNvSpPr txBox="1"/>
          <p:nvPr/>
        </p:nvSpPr>
        <p:spPr>
          <a:xfrm>
            <a:off x="4457414" y="1683366"/>
            <a:ext cx="172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Helvetica" pitchFamily="2" charset="0"/>
              </a:rPr>
              <a:t>Wheelchair/Stroller accessible mode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09" name="Graphic 208" descr="Route (Two Pins With A Path)">
            <a:extLst>
              <a:ext uri="{FF2B5EF4-FFF2-40B4-BE49-F238E27FC236}">
                <a16:creationId xmlns:a16="http://schemas.microsoft.com/office/drawing/2014/main" id="{1D537CEC-9ED0-1043-BC1E-4BDA4864433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64943" y="1258375"/>
            <a:ext cx="374554" cy="37455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939F070-60D8-F14B-80F5-3A153015FDDB}"/>
              </a:ext>
            </a:extLst>
          </p:cNvPr>
          <p:cNvSpPr txBox="1"/>
          <p:nvPr/>
        </p:nvSpPr>
        <p:spPr>
          <a:xfrm>
            <a:off x="4807796" y="1185105"/>
            <a:ext cx="190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4B775BE-0A4C-634E-8DD9-1A471EB13F43}"/>
              </a:ext>
            </a:extLst>
          </p:cNvPr>
          <p:cNvSpPr txBox="1"/>
          <p:nvPr/>
        </p:nvSpPr>
        <p:spPr>
          <a:xfrm>
            <a:off x="4466818" y="2052841"/>
            <a:ext cx="1644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Prioritize routes via lifts and ramps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56E6F72-82C2-9C46-9EB0-B079E1BA7EC3}"/>
              </a:ext>
            </a:extLst>
          </p:cNvPr>
          <p:cNvCxnSpPr>
            <a:cxnSpLocks/>
          </p:cNvCxnSpPr>
          <p:nvPr/>
        </p:nvCxnSpPr>
        <p:spPr>
          <a:xfrm>
            <a:off x="4547421" y="2491969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6AAFD6BC-560A-E34B-B252-BAF7E16D2CE9}"/>
              </a:ext>
            </a:extLst>
          </p:cNvPr>
          <p:cNvSpPr/>
          <p:nvPr/>
        </p:nvSpPr>
        <p:spPr>
          <a:xfrm>
            <a:off x="6163712" y="2577014"/>
            <a:ext cx="6037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188D164-102C-7144-A4E7-18593145DE04}"/>
              </a:ext>
            </a:extLst>
          </p:cNvPr>
          <p:cNvSpPr txBox="1"/>
          <p:nvPr/>
        </p:nvSpPr>
        <p:spPr>
          <a:xfrm>
            <a:off x="4808684" y="2575722"/>
            <a:ext cx="124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pic>
        <p:nvPicPr>
          <p:cNvPr id="243" name="Graphic 242" descr="Moon">
            <a:extLst>
              <a:ext uri="{FF2B5EF4-FFF2-40B4-BE49-F238E27FC236}">
                <a16:creationId xmlns:a16="http://schemas.microsoft.com/office/drawing/2014/main" id="{88258295-5895-3343-A025-C53A986A09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51190" y="2531749"/>
            <a:ext cx="343542" cy="343542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39E6157-81F7-9A4E-B3F7-EE7665CFC523}"/>
              </a:ext>
            </a:extLst>
          </p:cNvPr>
          <p:cNvCxnSpPr>
            <a:cxnSpLocks/>
          </p:cNvCxnSpPr>
          <p:nvPr/>
        </p:nvCxnSpPr>
        <p:spPr>
          <a:xfrm>
            <a:off x="4558280" y="2977412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DC8B5F15-7EFF-3942-8F52-3F46A6D09F68}"/>
              </a:ext>
            </a:extLst>
          </p:cNvPr>
          <p:cNvSpPr/>
          <p:nvPr/>
        </p:nvSpPr>
        <p:spPr>
          <a:xfrm>
            <a:off x="6171909" y="3050082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00618B35-4518-ED43-A4E8-7620EAD95E2F}"/>
              </a:ext>
            </a:extLst>
          </p:cNvPr>
          <p:cNvSpPr/>
          <p:nvPr/>
        </p:nvSpPr>
        <p:spPr>
          <a:xfrm>
            <a:off x="6455652" y="3104443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" name="Graphic 244" descr="Ringer">
            <a:extLst>
              <a:ext uri="{FF2B5EF4-FFF2-40B4-BE49-F238E27FC236}">
                <a16:creationId xmlns:a16="http://schemas.microsoft.com/office/drawing/2014/main" id="{7FD03161-C085-DF46-A56D-E1886A9F74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67761" y="3036546"/>
            <a:ext cx="321954" cy="321954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29F458D5-19F0-414F-8ABA-3EE14065CD2B}"/>
              </a:ext>
            </a:extLst>
          </p:cNvPr>
          <p:cNvSpPr txBox="1"/>
          <p:nvPr/>
        </p:nvSpPr>
        <p:spPr>
          <a:xfrm>
            <a:off x="4826361" y="3051772"/>
            <a:ext cx="134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Notifications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E539D20-09DF-8648-99F6-7F7448A717C2}"/>
              </a:ext>
            </a:extLst>
          </p:cNvPr>
          <p:cNvSpPr txBox="1"/>
          <p:nvPr/>
        </p:nvSpPr>
        <p:spPr>
          <a:xfrm>
            <a:off x="4473226" y="3419306"/>
            <a:ext cx="237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A0B43F-CDC3-6A45-A374-1AA265184233}"/>
              </a:ext>
            </a:extLst>
          </p:cNvPr>
          <p:cNvSpPr txBox="1"/>
          <p:nvPr/>
        </p:nvSpPr>
        <p:spPr>
          <a:xfrm>
            <a:off x="4832375" y="3874310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3530B-A16D-AB4A-A2BA-F7F7EF97F10D}"/>
              </a:ext>
            </a:extLst>
          </p:cNvPr>
          <p:cNvGrpSpPr/>
          <p:nvPr/>
        </p:nvGrpSpPr>
        <p:grpSpPr>
          <a:xfrm>
            <a:off x="4619352" y="4269950"/>
            <a:ext cx="2017020" cy="319130"/>
            <a:chOff x="4672513" y="4411437"/>
            <a:chExt cx="2017020" cy="319130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7950CFA8-6F1F-D244-81C2-6187C77E7834}"/>
                </a:ext>
              </a:extLst>
            </p:cNvPr>
            <p:cNvSpPr/>
            <p:nvPr/>
          </p:nvSpPr>
          <p:spPr>
            <a:xfrm>
              <a:off x="4672513" y="4411437"/>
              <a:ext cx="2017020" cy="319130"/>
            </a:xfrm>
            <a:prstGeom prst="roundRect">
              <a:avLst>
                <a:gd name="adj" fmla="val 48465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DF24D09-1D1D-9A46-BF15-44FF2E41628D}"/>
                </a:ext>
              </a:extLst>
            </p:cNvPr>
            <p:cNvSpPr txBox="1"/>
            <p:nvPr/>
          </p:nvSpPr>
          <p:spPr>
            <a:xfrm>
              <a:off x="4678151" y="4438417"/>
              <a:ext cx="1880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Helvetica" pitchFamily="2" charset="0"/>
                </a:rPr>
                <a:t>English (United Kingdom)</a:t>
              </a:r>
              <a:endParaRPr lang="en-US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253" name="Graphic 252" descr="Caret Down">
              <a:extLst>
                <a:ext uri="{FF2B5EF4-FFF2-40B4-BE49-F238E27FC236}">
                  <a16:creationId xmlns:a16="http://schemas.microsoft.com/office/drawing/2014/main" id="{A0DB8459-9D52-C94E-B71F-561C822A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372504" y="4437314"/>
              <a:ext cx="282921" cy="282921"/>
            </a:xfrm>
            <a:prstGeom prst="rect">
              <a:avLst/>
            </a:prstGeom>
          </p:spPr>
        </p:pic>
      </p:grpSp>
      <p:pic>
        <p:nvPicPr>
          <p:cNvPr id="254" name="Graphic 253" descr="World">
            <a:extLst>
              <a:ext uri="{FF2B5EF4-FFF2-40B4-BE49-F238E27FC236}">
                <a16:creationId xmlns:a16="http://schemas.microsoft.com/office/drawing/2014/main" id="{BF97ECDD-94F8-EF45-AC7E-3E9F5DAB08A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466818" y="3854108"/>
            <a:ext cx="365244" cy="365244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C97D26-710B-E24D-A806-6DA135B2E84D}"/>
              </a:ext>
            </a:extLst>
          </p:cNvPr>
          <p:cNvCxnSpPr>
            <a:cxnSpLocks/>
          </p:cNvCxnSpPr>
          <p:nvPr/>
        </p:nvCxnSpPr>
        <p:spPr>
          <a:xfrm>
            <a:off x="4532466" y="3835321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F8330269-C14D-5647-984F-C6B8F11F6EF3}"/>
              </a:ext>
            </a:extLst>
          </p:cNvPr>
          <p:cNvSpPr txBox="1"/>
          <p:nvPr/>
        </p:nvSpPr>
        <p:spPr>
          <a:xfrm>
            <a:off x="4486587" y="5008234"/>
            <a:ext cx="2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A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18850186-0666-1B4F-9177-7C4168A9DAE4}"/>
              </a:ext>
            </a:extLst>
          </p:cNvPr>
          <p:cNvSpPr/>
          <p:nvPr/>
        </p:nvSpPr>
        <p:spPr>
          <a:xfrm flipV="1">
            <a:off x="4698308" y="5111727"/>
            <a:ext cx="1844520" cy="45719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D6BD992C-1B5C-DF4A-BA68-53652BBC6855}"/>
              </a:ext>
            </a:extLst>
          </p:cNvPr>
          <p:cNvSpPr/>
          <p:nvPr/>
        </p:nvSpPr>
        <p:spPr>
          <a:xfrm>
            <a:off x="4701326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0F83591-6024-1E41-918A-275C82983F9E}"/>
              </a:ext>
            </a:extLst>
          </p:cNvPr>
          <p:cNvSpPr/>
          <p:nvPr/>
        </p:nvSpPr>
        <p:spPr>
          <a:xfrm>
            <a:off x="5111719" y="5109399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EB0EA34-CAD8-FA4C-829C-4B510483653A}"/>
              </a:ext>
            </a:extLst>
          </p:cNvPr>
          <p:cNvSpPr txBox="1"/>
          <p:nvPr/>
        </p:nvSpPr>
        <p:spPr>
          <a:xfrm>
            <a:off x="6495715" y="4914158"/>
            <a:ext cx="2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9CF76721-7260-854D-ABB2-537852549E65}"/>
              </a:ext>
            </a:extLst>
          </p:cNvPr>
          <p:cNvSpPr/>
          <p:nvPr/>
        </p:nvSpPr>
        <p:spPr>
          <a:xfrm>
            <a:off x="6055038" y="5110094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450FB29A-2F0B-D74E-A6D1-C0FCB060D37A}"/>
              </a:ext>
            </a:extLst>
          </p:cNvPr>
          <p:cNvSpPr/>
          <p:nvPr/>
        </p:nvSpPr>
        <p:spPr>
          <a:xfrm>
            <a:off x="6499566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EFE4382-651E-8B49-AD14-E2E2D8A3D875}"/>
              </a:ext>
            </a:extLst>
          </p:cNvPr>
          <p:cNvSpPr txBox="1"/>
          <p:nvPr/>
        </p:nvSpPr>
        <p:spPr>
          <a:xfrm>
            <a:off x="4839497" y="4671250"/>
            <a:ext cx="107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Text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CDC32D4-65DF-844D-8870-194316D1AED8}"/>
              </a:ext>
            </a:extLst>
          </p:cNvPr>
          <p:cNvSpPr txBox="1"/>
          <p:nvPr/>
        </p:nvSpPr>
        <p:spPr>
          <a:xfrm>
            <a:off x="4427322" y="4623877"/>
            <a:ext cx="6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48A4CCC-FD5C-3A47-B344-B4C8A1244B74}"/>
              </a:ext>
            </a:extLst>
          </p:cNvPr>
          <p:cNvSpPr txBox="1"/>
          <p:nvPr/>
        </p:nvSpPr>
        <p:spPr>
          <a:xfrm>
            <a:off x="4425959" y="5619045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pic>
        <p:nvPicPr>
          <p:cNvPr id="270" name="Graphic 269" descr="Help">
            <a:extLst>
              <a:ext uri="{FF2B5EF4-FFF2-40B4-BE49-F238E27FC236}">
                <a16:creationId xmlns:a16="http://schemas.microsoft.com/office/drawing/2014/main" id="{99CB6C9D-8490-B345-8436-5E1989B0936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06685" y="5956464"/>
            <a:ext cx="304603" cy="304603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71258B7-FD31-1D4A-BE26-A516366AAAB7}"/>
              </a:ext>
            </a:extLst>
          </p:cNvPr>
          <p:cNvSpPr txBox="1"/>
          <p:nvPr/>
        </p:nvSpPr>
        <p:spPr>
          <a:xfrm>
            <a:off x="4775000" y="5970498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72" name="Graphic 271" descr="Envelope">
            <a:extLst>
              <a:ext uri="{FF2B5EF4-FFF2-40B4-BE49-F238E27FC236}">
                <a16:creationId xmlns:a16="http://schemas.microsoft.com/office/drawing/2014/main" id="{3FF36835-807E-4F49-811A-94A3DA38AEF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2173" y="6255595"/>
            <a:ext cx="300194" cy="300194"/>
          </a:xfrm>
          <a:prstGeom prst="rect">
            <a:avLst/>
          </a:prstGeom>
        </p:spPr>
      </p:pic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2425271D-A3E8-AB43-9893-07778CA97FFA}"/>
              </a:ext>
            </a:extLst>
          </p:cNvPr>
          <p:cNvSpPr/>
          <p:nvPr/>
        </p:nvSpPr>
        <p:spPr>
          <a:xfrm>
            <a:off x="5593303" y="5109399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3C60420-592B-054A-904A-7CD839D02DE0}"/>
              </a:ext>
            </a:extLst>
          </p:cNvPr>
          <p:cNvSpPr txBox="1"/>
          <p:nvPr/>
        </p:nvSpPr>
        <p:spPr>
          <a:xfrm>
            <a:off x="4768607" y="625880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FD76F94-53FE-1F40-80B7-5835F1D31090}"/>
              </a:ext>
            </a:extLst>
          </p:cNvPr>
          <p:cNvCxnSpPr>
            <a:cxnSpLocks/>
          </p:cNvCxnSpPr>
          <p:nvPr/>
        </p:nvCxnSpPr>
        <p:spPr>
          <a:xfrm flipV="1">
            <a:off x="4469799" y="5496222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99092" y="3056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E67213C-AD60-5240-9D0F-5BF9F279A1F8}"/>
              </a:ext>
            </a:extLst>
          </p:cNvPr>
          <p:cNvSpPr/>
          <p:nvPr/>
        </p:nvSpPr>
        <p:spPr>
          <a:xfrm>
            <a:off x="6130887" y="1734719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7249040E-4C2E-4A4D-A059-07C94AEA36A0}"/>
              </a:ext>
            </a:extLst>
          </p:cNvPr>
          <p:cNvSpPr/>
          <p:nvPr/>
        </p:nvSpPr>
        <p:spPr>
          <a:xfrm>
            <a:off x="6411703" y="1780092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ounded Rectangle 26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24D8ED-A755-0542-83E0-AB81FC8FC6B4}"/>
              </a:ext>
            </a:extLst>
          </p:cNvPr>
          <p:cNvSpPr/>
          <p:nvPr/>
        </p:nvSpPr>
        <p:spPr>
          <a:xfrm>
            <a:off x="5512756" y="5011760"/>
            <a:ext cx="209941" cy="228383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6FBB23-51E9-DD47-B1CD-0CA8F19F0FBF}"/>
              </a:ext>
            </a:extLst>
          </p:cNvPr>
          <p:cNvSpPr txBox="1"/>
          <p:nvPr/>
        </p:nvSpPr>
        <p:spPr>
          <a:xfrm>
            <a:off x="4921500" y="395686"/>
            <a:ext cx="113801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Helvetica" pitchFamily="2" charset="0"/>
              </a:rPr>
              <a:t>Menu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FA8D22-BA05-1840-9D2D-129B8524FCBB}"/>
              </a:ext>
            </a:extLst>
          </p:cNvPr>
          <p:cNvCxnSpPr>
            <a:cxnSpLocks/>
          </p:cNvCxnSpPr>
          <p:nvPr/>
        </p:nvCxnSpPr>
        <p:spPr>
          <a:xfrm flipV="1">
            <a:off x="4469799" y="789253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69432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6B38C6-AE5C-6049-80EE-1C6DD2726C8E}"/>
              </a:ext>
            </a:extLst>
          </p:cNvPr>
          <p:cNvSpPr txBox="1"/>
          <p:nvPr/>
        </p:nvSpPr>
        <p:spPr>
          <a:xfrm>
            <a:off x="4858666" y="1144256"/>
            <a:ext cx="19077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87BC665-0D26-C244-9D04-D0754F1E5843}"/>
              </a:ext>
            </a:extLst>
          </p:cNvPr>
          <p:cNvSpPr txBox="1"/>
          <p:nvPr/>
        </p:nvSpPr>
        <p:spPr>
          <a:xfrm>
            <a:off x="4450031" y="808969"/>
            <a:ext cx="190775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14901E-8652-7449-ADDE-4BBA193E6FBC}"/>
              </a:ext>
            </a:extLst>
          </p:cNvPr>
          <p:cNvSpPr txBox="1"/>
          <p:nvPr/>
        </p:nvSpPr>
        <p:spPr>
          <a:xfrm>
            <a:off x="4463319" y="1664246"/>
            <a:ext cx="15640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" pitchFamily="2" charset="0"/>
              </a:rPr>
              <a:t>Wheelchair/Stroller accessible mode</a:t>
            </a:r>
            <a:endParaRPr lang="en-US" sz="20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D853DDF-4BFC-CA44-9F0E-250DFBD1DEEE}"/>
              </a:ext>
            </a:extLst>
          </p:cNvPr>
          <p:cNvSpPr txBox="1"/>
          <p:nvPr/>
        </p:nvSpPr>
        <p:spPr>
          <a:xfrm>
            <a:off x="4818941" y="2567889"/>
            <a:ext cx="12415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218705F-AF13-BC47-9332-D3CDBE71D893}"/>
              </a:ext>
            </a:extLst>
          </p:cNvPr>
          <p:cNvSpPr txBox="1"/>
          <p:nvPr/>
        </p:nvSpPr>
        <p:spPr>
          <a:xfrm>
            <a:off x="4468070" y="2035688"/>
            <a:ext cx="164450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Prioritize routes via lifts and ramps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EB03DE-E0E1-A34F-8F6B-FAF0560DF348}"/>
              </a:ext>
            </a:extLst>
          </p:cNvPr>
          <p:cNvSpPr txBox="1"/>
          <p:nvPr/>
        </p:nvSpPr>
        <p:spPr>
          <a:xfrm>
            <a:off x="4817691" y="3044309"/>
            <a:ext cx="13483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sz="1600" dirty="0"/>
              <a:t>Notifications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1C03612-229E-B840-99FA-176D2EBC4618}"/>
              </a:ext>
            </a:extLst>
          </p:cNvPr>
          <p:cNvSpPr txBox="1"/>
          <p:nvPr/>
        </p:nvSpPr>
        <p:spPr>
          <a:xfrm>
            <a:off x="4450031" y="3392462"/>
            <a:ext cx="238739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C1DF8E0-B905-3144-9433-4E1A2E6912C6}"/>
              </a:ext>
            </a:extLst>
          </p:cNvPr>
          <p:cNvSpPr txBox="1"/>
          <p:nvPr/>
        </p:nvSpPr>
        <p:spPr>
          <a:xfrm>
            <a:off x="4858666" y="3874899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F1ACE6E-3222-0D4E-9F55-50E98B214DCB}"/>
              </a:ext>
            </a:extLst>
          </p:cNvPr>
          <p:cNvSpPr txBox="1"/>
          <p:nvPr/>
        </p:nvSpPr>
        <p:spPr>
          <a:xfrm>
            <a:off x="4843230" y="4643421"/>
            <a:ext cx="10758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Text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B32D6FC-91E0-6444-80B7-31072515B65A}"/>
              </a:ext>
            </a:extLst>
          </p:cNvPr>
          <p:cNvSpPr txBox="1"/>
          <p:nvPr/>
        </p:nvSpPr>
        <p:spPr>
          <a:xfrm>
            <a:off x="4469593" y="5539361"/>
            <a:ext cx="190775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06032CF-CFAD-2C4B-8D10-92856A29D204}"/>
              </a:ext>
            </a:extLst>
          </p:cNvPr>
          <p:cNvSpPr txBox="1"/>
          <p:nvPr/>
        </p:nvSpPr>
        <p:spPr>
          <a:xfrm>
            <a:off x="4846529" y="5941922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8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1B6A5AA-F37B-784E-ABB0-7B698EF49DBB}"/>
              </a:ext>
            </a:extLst>
          </p:cNvPr>
          <p:cNvSpPr txBox="1"/>
          <p:nvPr/>
        </p:nvSpPr>
        <p:spPr>
          <a:xfrm>
            <a:off x="4840136" y="6230230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8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CAC7F9EB-8B38-8940-A428-6B7D5D8A7C31}"/>
              </a:ext>
            </a:extLst>
          </p:cNvPr>
          <p:cNvSpPr/>
          <p:nvPr/>
        </p:nvSpPr>
        <p:spPr>
          <a:xfrm>
            <a:off x="6211425" y="2622401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C6F80BA-E127-7F48-B755-8402745C0FEB}"/>
              </a:ext>
            </a:extLst>
          </p:cNvPr>
          <p:cNvCxnSpPr>
            <a:cxnSpLocks/>
          </p:cNvCxnSpPr>
          <p:nvPr/>
        </p:nvCxnSpPr>
        <p:spPr>
          <a:xfrm>
            <a:off x="4532466" y="4662969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90925F83-EEC8-AD42-B888-CADAD345A576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67" name="Graphic 166" descr="Hamburger Menu Icon">
            <a:extLst>
              <a:ext uri="{FF2B5EF4-FFF2-40B4-BE49-F238E27FC236}">
                <a16:creationId xmlns:a16="http://schemas.microsoft.com/office/drawing/2014/main" id="{52CAEF8D-D9FB-564B-9F18-91753FDC74A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D1C54BC5-396D-8F45-808E-B6CF7B367EF9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FE070DC-A695-7C4D-AF66-7A6C1D145532}"/>
              </a:ext>
            </a:extLst>
          </p:cNvPr>
          <p:cNvSpPr txBox="1"/>
          <p:nvPr/>
        </p:nvSpPr>
        <p:spPr>
          <a:xfrm>
            <a:off x="281130" y="3638548"/>
            <a:ext cx="310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also change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font size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with the font size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slider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Senior users that may not be able to see small texts may want to size up their font sizes.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50EF64-0C39-B642-9F71-44CF85027AE9}"/>
              </a:ext>
            </a:extLst>
          </p:cNvPr>
          <p:cNvSpPr txBox="1"/>
          <p:nvPr/>
        </p:nvSpPr>
        <p:spPr>
          <a:xfrm>
            <a:off x="9767988" y="6294663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</p:spTree>
    <p:extLst>
      <p:ext uri="{BB962C8B-B14F-4D97-AF65-F5344CB8AC3E}">
        <p14:creationId xmlns:p14="http://schemas.microsoft.com/office/powerpoint/2010/main" val="8103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46 L 0.03867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154" grpId="0" animBg="1"/>
      <p:bldP spid="155" grpId="0" animBg="1"/>
      <p:bldP spid="152" grpId="0" animBg="1"/>
      <p:bldP spid="156" grpId="0" animBg="1"/>
      <p:bldP spid="157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76" grpId="0"/>
      <p:bldP spid="17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5101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 descr="Add"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2A4999B-557D-5749-BF0E-9BEF924160C9}"/>
              </a:ext>
            </a:extLst>
          </p:cNvPr>
          <p:cNvCxnSpPr>
            <a:cxnSpLocks/>
          </p:cNvCxnSpPr>
          <p:nvPr/>
        </p:nvCxnSpPr>
        <p:spPr>
          <a:xfrm>
            <a:off x="4532388" y="4669150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995754A-9047-2142-961F-CF96B6C1ED7F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1904B7F-9EC9-DE41-975B-66CA5733067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DA6827D-E487-A744-A8F3-C47B1E08B4E1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7E76EB4-78D6-EE4C-ACED-4C45C6A0C82C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F6B9E44-CF2D-5B4E-838F-960B2E0BA87B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D8E0FD9-EC90-C54D-B746-7A8C97EF9AD6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AF169A5-D409-664C-93EA-03FF57EA9CAF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600D743-1562-CF4B-BA55-1092531A48F4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408283" y="102715"/>
            <a:ext cx="3528372" cy="6652569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2C876863-695A-E54B-9B5D-B6EB698C0556}"/>
              </a:ext>
            </a:extLst>
          </p:cNvPr>
          <p:cNvSpPr/>
          <p:nvPr/>
        </p:nvSpPr>
        <p:spPr>
          <a:xfrm>
            <a:off x="4399764" y="115102"/>
            <a:ext cx="2470186" cy="6645887"/>
          </a:xfrm>
          <a:prstGeom prst="roundRect">
            <a:avLst>
              <a:gd name="adj" fmla="val 13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" name="Graphic 203" descr="Hamburger Menu Icon">
            <a:extLst>
              <a:ext uri="{FF2B5EF4-FFF2-40B4-BE49-F238E27FC236}">
                <a16:creationId xmlns:a16="http://schemas.microsoft.com/office/drawing/2014/main" id="{C0D174BA-411F-774F-871A-87367762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466" y="446997"/>
            <a:ext cx="298005" cy="298005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BB505D7-4BFD-E440-946E-FFAEFC254182}"/>
              </a:ext>
            </a:extLst>
          </p:cNvPr>
          <p:cNvSpPr txBox="1"/>
          <p:nvPr/>
        </p:nvSpPr>
        <p:spPr>
          <a:xfrm>
            <a:off x="4860381" y="416524"/>
            <a:ext cx="8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Menu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8B011AB-4D40-7849-B82E-9C4A1C831810}"/>
              </a:ext>
            </a:extLst>
          </p:cNvPr>
          <p:cNvSpPr txBox="1"/>
          <p:nvPr/>
        </p:nvSpPr>
        <p:spPr>
          <a:xfrm>
            <a:off x="4420258" y="859961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BE21A4-3DED-B64A-950C-895ED91087F7}"/>
              </a:ext>
            </a:extLst>
          </p:cNvPr>
          <p:cNvGrpSpPr/>
          <p:nvPr/>
        </p:nvGrpSpPr>
        <p:grpSpPr>
          <a:xfrm>
            <a:off x="6133721" y="2151028"/>
            <a:ext cx="276999" cy="276999"/>
            <a:chOff x="2402569" y="1147263"/>
            <a:chExt cx="469232" cy="4692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990D1D-3F58-814B-BA0B-D95EFD6DA9B1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18" name="Graphic 217" descr="Group of men">
              <a:extLst>
                <a:ext uri="{FF2B5EF4-FFF2-40B4-BE49-F238E27FC236}">
                  <a16:creationId xmlns:a16="http://schemas.microsoft.com/office/drawing/2014/main" id="{D29A235B-FB43-904A-999C-98719EF5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4B53217-125B-E241-AB71-901EFCC122AF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6CC2CF9A-30FE-9A4B-BADE-D52854A21C71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riangle 220">
              <a:extLst>
                <a:ext uri="{FF2B5EF4-FFF2-40B4-BE49-F238E27FC236}">
                  <a16:creationId xmlns:a16="http://schemas.microsoft.com/office/drawing/2014/main" id="{3190442A-A2B3-4343-8C38-323C445A791C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7D09F79-F5B5-204A-B92D-B1A8F9FC4D9B}"/>
              </a:ext>
            </a:extLst>
          </p:cNvPr>
          <p:cNvGrpSpPr/>
          <p:nvPr/>
        </p:nvGrpSpPr>
        <p:grpSpPr>
          <a:xfrm>
            <a:off x="6450007" y="2154864"/>
            <a:ext cx="269325" cy="269325"/>
            <a:chOff x="2027392" y="1754420"/>
            <a:chExt cx="276999" cy="27699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47579E0-35E8-AE41-A955-271B53AC384F}"/>
                </a:ext>
              </a:extLst>
            </p:cNvPr>
            <p:cNvSpPr/>
            <p:nvPr/>
          </p:nvSpPr>
          <p:spPr>
            <a:xfrm>
              <a:off x="2027392" y="1754420"/>
              <a:ext cx="276999" cy="276999"/>
            </a:xfrm>
            <a:prstGeom prst="ellipse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4" name="Right Triangle 223">
              <a:extLst>
                <a:ext uri="{FF2B5EF4-FFF2-40B4-BE49-F238E27FC236}">
                  <a16:creationId xmlns:a16="http://schemas.microsoft.com/office/drawing/2014/main" id="{921A305D-D5D9-4341-A257-0DED8876C7FD}"/>
                </a:ext>
              </a:extLst>
            </p:cNvPr>
            <p:cNvSpPr/>
            <p:nvPr/>
          </p:nvSpPr>
          <p:spPr>
            <a:xfrm>
              <a:off x="2092601" y="1837417"/>
              <a:ext cx="154905" cy="119246"/>
            </a:xfrm>
            <a:prstGeom prst="rt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5" name="Graphic 224" descr="Arrow Right">
              <a:extLst>
                <a:ext uri="{FF2B5EF4-FFF2-40B4-BE49-F238E27FC236}">
                  <a16:creationId xmlns:a16="http://schemas.microsoft.com/office/drawing/2014/main" id="{0367C6D6-0106-F84A-80F9-8EA8A5E6E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2158922">
              <a:off x="2154341" y="1828604"/>
              <a:ext cx="92674" cy="92674"/>
            </a:xfrm>
            <a:prstGeom prst="rect">
              <a:avLst/>
            </a:prstGeom>
          </p:spPr>
        </p:pic>
        <p:pic>
          <p:nvPicPr>
            <p:cNvPr id="226" name="Graphic 225" descr="Arrow Right">
              <a:extLst>
                <a:ext uri="{FF2B5EF4-FFF2-40B4-BE49-F238E27FC236}">
                  <a16:creationId xmlns:a16="http://schemas.microsoft.com/office/drawing/2014/main" id="{49E192B9-4EC5-6B4D-AA40-CF193098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3162468">
              <a:off x="2154834" y="1791080"/>
              <a:ext cx="92674" cy="92674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F5FC87F8-1DD9-A044-B2E0-F5D906428BBE}"/>
              </a:ext>
            </a:extLst>
          </p:cNvPr>
          <p:cNvSpPr txBox="1"/>
          <p:nvPr/>
        </p:nvSpPr>
        <p:spPr>
          <a:xfrm>
            <a:off x="4457414" y="1683366"/>
            <a:ext cx="172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Helvetica" pitchFamily="2" charset="0"/>
              </a:rPr>
              <a:t>Wheelchair/Stroller accessible mode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09" name="Graphic 208" descr="Route (Two Pins With A Path)">
            <a:extLst>
              <a:ext uri="{FF2B5EF4-FFF2-40B4-BE49-F238E27FC236}">
                <a16:creationId xmlns:a16="http://schemas.microsoft.com/office/drawing/2014/main" id="{1D537CEC-9ED0-1043-BC1E-4BDA4864433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64943" y="1258375"/>
            <a:ext cx="374554" cy="374554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939F070-60D8-F14B-80F5-3A153015FDDB}"/>
              </a:ext>
            </a:extLst>
          </p:cNvPr>
          <p:cNvSpPr txBox="1"/>
          <p:nvPr/>
        </p:nvSpPr>
        <p:spPr>
          <a:xfrm>
            <a:off x="4807796" y="1185105"/>
            <a:ext cx="190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4B775BE-0A4C-634E-8DD9-1A471EB13F43}"/>
              </a:ext>
            </a:extLst>
          </p:cNvPr>
          <p:cNvSpPr txBox="1"/>
          <p:nvPr/>
        </p:nvSpPr>
        <p:spPr>
          <a:xfrm>
            <a:off x="4466818" y="2052841"/>
            <a:ext cx="1644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Prioritize routes via lifts and ramps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56E6F72-82C2-9C46-9EB0-B079E1BA7EC3}"/>
              </a:ext>
            </a:extLst>
          </p:cNvPr>
          <p:cNvCxnSpPr>
            <a:cxnSpLocks/>
          </p:cNvCxnSpPr>
          <p:nvPr/>
        </p:nvCxnSpPr>
        <p:spPr>
          <a:xfrm>
            <a:off x="4547421" y="2491969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6AAFD6BC-560A-E34B-B252-BAF7E16D2CE9}"/>
              </a:ext>
            </a:extLst>
          </p:cNvPr>
          <p:cNvSpPr/>
          <p:nvPr/>
        </p:nvSpPr>
        <p:spPr>
          <a:xfrm>
            <a:off x="6163712" y="2577014"/>
            <a:ext cx="603720" cy="319130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188D164-102C-7144-A4E7-18593145DE04}"/>
              </a:ext>
            </a:extLst>
          </p:cNvPr>
          <p:cNvSpPr txBox="1"/>
          <p:nvPr/>
        </p:nvSpPr>
        <p:spPr>
          <a:xfrm>
            <a:off x="4808684" y="2575722"/>
            <a:ext cx="124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pic>
        <p:nvPicPr>
          <p:cNvPr id="243" name="Graphic 242" descr="Moon">
            <a:extLst>
              <a:ext uri="{FF2B5EF4-FFF2-40B4-BE49-F238E27FC236}">
                <a16:creationId xmlns:a16="http://schemas.microsoft.com/office/drawing/2014/main" id="{88258295-5895-3343-A025-C53A986A09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51190" y="2531749"/>
            <a:ext cx="343542" cy="343542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39E6157-81F7-9A4E-B3F7-EE7665CFC523}"/>
              </a:ext>
            </a:extLst>
          </p:cNvPr>
          <p:cNvCxnSpPr>
            <a:cxnSpLocks/>
          </p:cNvCxnSpPr>
          <p:nvPr/>
        </p:nvCxnSpPr>
        <p:spPr>
          <a:xfrm>
            <a:off x="4558280" y="2977412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Rounded Rectangle 246">
            <a:extLst>
              <a:ext uri="{FF2B5EF4-FFF2-40B4-BE49-F238E27FC236}">
                <a16:creationId xmlns:a16="http://schemas.microsoft.com/office/drawing/2014/main" id="{DC8B5F15-7EFF-3942-8F52-3F46A6D09F68}"/>
              </a:ext>
            </a:extLst>
          </p:cNvPr>
          <p:cNvSpPr/>
          <p:nvPr/>
        </p:nvSpPr>
        <p:spPr>
          <a:xfrm>
            <a:off x="6171909" y="3050082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00618B35-4518-ED43-A4E8-7620EAD95E2F}"/>
              </a:ext>
            </a:extLst>
          </p:cNvPr>
          <p:cNvSpPr/>
          <p:nvPr/>
        </p:nvSpPr>
        <p:spPr>
          <a:xfrm>
            <a:off x="6455652" y="3104443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5" name="Graphic 244" descr="Ringer">
            <a:extLst>
              <a:ext uri="{FF2B5EF4-FFF2-40B4-BE49-F238E27FC236}">
                <a16:creationId xmlns:a16="http://schemas.microsoft.com/office/drawing/2014/main" id="{7FD03161-C085-DF46-A56D-E1886A9F74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67761" y="3036546"/>
            <a:ext cx="321954" cy="321954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29F458D5-19F0-414F-8ABA-3EE14065CD2B}"/>
              </a:ext>
            </a:extLst>
          </p:cNvPr>
          <p:cNvSpPr txBox="1"/>
          <p:nvPr/>
        </p:nvSpPr>
        <p:spPr>
          <a:xfrm>
            <a:off x="4826361" y="3051772"/>
            <a:ext cx="134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Notifications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E539D20-09DF-8648-99F6-7F7448A717C2}"/>
              </a:ext>
            </a:extLst>
          </p:cNvPr>
          <p:cNvSpPr txBox="1"/>
          <p:nvPr/>
        </p:nvSpPr>
        <p:spPr>
          <a:xfrm>
            <a:off x="4473226" y="3419306"/>
            <a:ext cx="237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5A0B43F-CDC3-6A45-A374-1AA265184233}"/>
              </a:ext>
            </a:extLst>
          </p:cNvPr>
          <p:cNvSpPr txBox="1"/>
          <p:nvPr/>
        </p:nvSpPr>
        <p:spPr>
          <a:xfrm>
            <a:off x="4832375" y="3874310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3530B-A16D-AB4A-A2BA-F7F7EF97F10D}"/>
              </a:ext>
            </a:extLst>
          </p:cNvPr>
          <p:cNvGrpSpPr/>
          <p:nvPr/>
        </p:nvGrpSpPr>
        <p:grpSpPr>
          <a:xfrm>
            <a:off x="4619352" y="4269950"/>
            <a:ext cx="2017020" cy="319130"/>
            <a:chOff x="4672513" y="4411437"/>
            <a:chExt cx="2017020" cy="319130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7950CFA8-6F1F-D244-81C2-6187C77E7834}"/>
                </a:ext>
              </a:extLst>
            </p:cNvPr>
            <p:cNvSpPr/>
            <p:nvPr/>
          </p:nvSpPr>
          <p:spPr>
            <a:xfrm>
              <a:off x="4672513" y="4411437"/>
              <a:ext cx="2017020" cy="319130"/>
            </a:xfrm>
            <a:prstGeom prst="roundRect">
              <a:avLst>
                <a:gd name="adj" fmla="val 48465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DF24D09-1D1D-9A46-BF15-44FF2E41628D}"/>
                </a:ext>
              </a:extLst>
            </p:cNvPr>
            <p:cNvSpPr txBox="1"/>
            <p:nvPr/>
          </p:nvSpPr>
          <p:spPr>
            <a:xfrm>
              <a:off x="4678151" y="4438417"/>
              <a:ext cx="1880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Helvetica" pitchFamily="2" charset="0"/>
                </a:rPr>
                <a:t>English (United Kingdom)</a:t>
              </a:r>
              <a:endParaRPr lang="en-US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253" name="Graphic 252" descr="Caret Down">
              <a:extLst>
                <a:ext uri="{FF2B5EF4-FFF2-40B4-BE49-F238E27FC236}">
                  <a16:creationId xmlns:a16="http://schemas.microsoft.com/office/drawing/2014/main" id="{A0DB8459-9D52-C94E-B71F-561C822A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372504" y="4437314"/>
              <a:ext cx="282921" cy="282921"/>
            </a:xfrm>
            <a:prstGeom prst="rect">
              <a:avLst/>
            </a:prstGeom>
          </p:spPr>
        </p:pic>
      </p:grpSp>
      <p:pic>
        <p:nvPicPr>
          <p:cNvPr id="254" name="Graphic 253" descr="World">
            <a:extLst>
              <a:ext uri="{FF2B5EF4-FFF2-40B4-BE49-F238E27FC236}">
                <a16:creationId xmlns:a16="http://schemas.microsoft.com/office/drawing/2014/main" id="{BF97ECDD-94F8-EF45-AC7E-3E9F5DAB08A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466818" y="3854108"/>
            <a:ext cx="365244" cy="365244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C97D26-710B-E24D-A806-6DA135B2E84D}"/>
              </a:ext>
            </a:extLst>
          </p:cNvPr>
          <p:cNvCxnSpPr>
            <a:cxnSpLocks/>
          </p:cNvCxnSpPr>
          <p:nvPr/>
        </p:nvCxnSpPr>
        <p:spPr>
          <a:xfrm>
            <a:off x="4532466" y="3835321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F8330269-C14D-5647-984F-C6B8F11F6EF3}"/>
              </a:ext>
            </a:extLst>
          </p:cNvPr>
          <p:cNvSpPr txBox="1"/>
          <p:nvPr/>
        </p:nvSpPr>
        <p:spPr>
          <a:xfrm>
            <a:off x="4486587" y="5008234"/>
            <a:ext cx="2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A</a:t>
            </a:r>
          </a:p>
        </p:txBody>
      </p:sp>
      <p:sp>
        <p:nvSpPr>
          <p:cNvPr id="261" name="Rounded Rectangle 260">
            <a:extLst>
              <a:ext uri="{FF2B5EF4-FFF2-40B4-BE49-F238E27FC236}">
                <a16:creationId xmlns:a16="http://schemas.microsoft.com/office/drawing/2014/main" id="{18850186-0666-1B4F-9177-7C4168A9DAE4}"/>
              </a:ext>
            </a:extLst>
          </p:cNvPr>
          <p:cNvSpPr/>
          <p:nvPr/>
        </p:nvSpPr>
        <p:spPr>
          <a:xfrm flipV="1">
            <a:off x="4698308" y="5111727"/>
            <a:ext cx="1844520" cy="45719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D6BD992C-1B5C-DF4A-BA68-53652BBC6855}"/>
              </a:ext>
            </a:extLst>
          </p:cNvPr>
          <p:cNvSpPr/>
          <p:nvPr/>
        </p:nvSpPr>
        <p:spPr>
          <a:xfrm>
            <a:off x="4701326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C0F83591-6024-1E41-918A-275C82983F9E}"/>
              </a:ext>
            </a:extLst>
          </p:cNvPr>
          <p:cNvSpPr/>
          <p:nvPr/>
        </p:nvSpPr>
        <p:spPr>
          <a:xfrm>
            <a:off x="5111719" y="5109399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6EB0EA34-CAD8-FA4C-829C-4B510483653A}"/>
              </a:ext>
            </a:extLst>
          </p:cNvPr>
          <p:cNvSpPr txBox="1"/>
          <p:nvPr/>
        </p:nvSpPr>
        <p:spPr>
          <a:xfrm>
            <a:off x="6495715" y="4914158"/>
            <a:ext cx="2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9CF76721-7260-854D-ABB2-537852549E65}"/>
              </a:ext>
            </a:extLst>
          </p:cNvPr>
          <p:cNvSpPr/>
          <p:nvPr/>
        </p:nvSpPr>
        <p:spPr>
          <a:xfrm>
            <a:off x="6055038" y="5110094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450FB29A-2F0B-D74E-A6D1-C0FCB060D37A}"/>
              </a:ext>
            </a:extLst>
          </p:cNvPr>
          <p:cNvSpPr/>
          <p:nvPr/>
        </p:nvSpPr>
        <p:spPr>
          <a:xfrm>
            <a:off x="6499566" y="5111151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EFE4382-651E-8B49-AD14-E2E2D8A3D875}"/>
              </a:ext>
            </a:extLst>
          </p:cNvPr>
          <p:cNvSpPr txBox="1"/>
          <p:nvPr/>
        </p:nvSpPr>
        <p:spPr>
          <a:xfrm>
            <a:off x="4839497" y="4671250"/>
            <a:ext cx="107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Text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CDC32D4-65DF-844D-8870-194316D1AED8}"/>
              </a:ext>
            </a:extLst>
          </p:cNvPr>
          <p:cNvSpPr txBox="1"/>
          <p:nvPr/>
        </p:nvSpPr>
        <p:spPr>
          <a:xfrm>
            <a:off x="4427322" y="4623877"/>
            <a:ext cx="60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48A4CCC-FD5C-3A47-B344-B4C8A1244B74}"/>
              </a:ext>
            </a:extLst>
          </p:cNvPr>
          <p:cNvSpPr txBox="1"/>
          <p:nvPr/>
        </p:nvSpPr>
        <p:spPr>
          <a:xfrm>
            <a:off x="4425959" y="5619045"/>
            <a:ext cx="190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pic>
        <p:nvPicPr>
          <p:cNvPr id="270" name="Graphic 269" descr="Help">
            <a:extLst>
              <a:ext uri="{FF2B5EF4-FFF2-40B4-BE49-F238E27FC236}">
                <a16:creationId xmlns:a16="http://schemas.microsoft.com/office/drawing/2014/main" id="{99CB6C9D-8490-B345-8436-5E1989B0936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06685" y="5956464"/>
            <a:ext cx="304603" cy="304603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71258B7-FD31-1D4A-BE26-A516366AAAB7}"/>
              </a:ext>
            </a:extLst>
          </p:cNvPr>
          <p:cNvSpPr txBox="1"/>
          <p:nvPr/>
        </p:nvSpPr>
        <p:spPr>
          <a:xfrm>
            <a:off x="4775000" y="5970498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272" name="Graphic 271" descr="Envelope">
            <a:extLst>
              <a:ext uri="{FF2B5EF4-FFF2-40B4-BE49-F238E27FC236}">
                <a16:creationId xmlns:a16="http://schemas.microsoft.com/office/drawing/2014/main" id="{3FF36835-807E-4F49-811A-94A3DA38AEF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2173" y="6255595"/>
            <a:ext cx="300194" cy="300194"/>
          </a:xfrm>
          <a:prstGeom prst="rect">
            <a:avLst/>
          </a:prstGeom>
        </p:spPr>
      </p:pic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2425271D-A3E8-AB43-9893-07778CA97FFA}"/>
              </a:ext>
            </a:extLst>
          </p:cNvPr>
          <p:cNvSpPr/>
          <p:nvPr/>
        </p:nvSpPr>
        <p:spPr>
          <a:xfrm>
            <a:off x="5593303" y="5109399"/>
            <a:ext cx="41682" cy="457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3C60420-592B-054A-904A-7CD839D02DE0}"/>
              </a:ext>
            </a:extLst>
          </p:cNvPr>
          <p:cNvSpPr txBox="1"/>
          <p:nvPr/>
        </p:nvSpPr>
        <p:spPr>
          <a:xfrm>
            <a:off x="4768607" y="6258806"/>
            <a:ext cx="172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400" dirty="0">
              <a:solidFill>
                <a:schemeClr val="tx2"/>
              </a:solidFill>
              <a:latin typeface="Helvetica" pitchFamily="2" charset="0"/>
            </a:endParaRP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FD76F94-53FE-1F40-80B7-5835F1D31090}"/>
              </a:ext>
            </a:extLst>
          </p:cNvPr>
          <p:cNvCxnSpPr>
            <a:cxnSpLocks/>
          </p:cNvCxnSpPr>
          <p:nvPr/>
        </p:nvCxnSpPr>
        <p:spPr>
          <a:xfrm flipV="1">
            <a:off x="4469799" y="5496222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99092" y="3056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E67213C-AD60-5240-9D0F-5BF9F279A1F8}"/>
              </a:ext>
            </a:extLst>
          </p:cNvPr>
          <p:cNvSpPr/>
          <p:nvPr/>
        </p:nvSpPr>
        <p:spPr>
          <a:xfrm>
            <a:off x="6130887" y="1734719"/>
            <a:ext cx="603720" cy="319130"/>
          </a:xfrm>
          <a:prstGeom prst="roundRect">
            <a:avLst>
              <a:gd name="adj" fmla="val 48465"/>
            </a:avLst>
          </a:prstGeom>
          <a:solidFill>
            <a:srgbClr val="92D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7249040E-4C2E-4A4D-A059-07C94AEA36A0}"/>
              </a:ext>
            </a:extLst>
          </p:cNvPr>
          <p:cNvSpPr/>
          <p:nvPr/>
        </p:nvSpPr>
        <p:spPr>
          <a:xfrm>
            <a:off x="6411703" y="1780092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2724D8ED-A755-0542-83E0-AB81FC8FC6B4}"/>
              </a:ext>
            </a:extLst>
          </p:cNvPr>
          <p:cNvSpPr/>
          <p:nvPr/>
        </p:nvSpPr>
        <p:spPr>
          <a:xfrm>
            <a:off x="5982750" y="5011760"/>
            <a:ext cx="209941" cy="228383"/>
          </a:xfrm>
          <a:prstGeom prst="roundRect">
            <a:avLst>
              <a:gd name="adj" fmla="val 48465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6FBB23-51E9-DD47-B1CD-0CA8F19F0FBF}"/>
              </a:ext>
            </a:extLst>
          </p:cNvPr>
          <p:cNvSpPr txBox="1"/>
          <p:nvPr/>
        </p:nvSpPr>
        <p:spPr>
          <a:xfrm>
            <a:off x="4921500" y="395686"/>
            <a:ext cx="113801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Helvetica" pitchFamily="2" charset="0"/>
              </a:rPr>
              <a:t>Menu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8FA8D22-BA05-1840-9D2D-129B8524FCBB}"/>
              </a:ext>
            </a:extLst>
          </p:cNvPr>
          <p:cNvCxnSpPr>
            <a:cxnSpLocks/>
          </p:cNvCxnSpPr>
          <p:nvPr/>
        </p:nvCxnSpPr>
        <p:spPr>
          <a:xfrm flipV="1">
            <a:off x="4469799" y="789253"/>
            <a:ext cx="2266205" cy="1"/>
          </a:xfrm>
          <a:prstGeom prst="line">
            <a:avLst/>
          </a:prstGeom>
          <a:ln w="19050">
            <a:solidFill>
              <a:srgbClr val="F46C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69432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6B38C6-AE5C-6049-80EE-1C6DD2726C8E}"/>
              </a:ext>
            </a:extLst>
          </p:cNvPr>
          <p:cNvSpPr txBox="1"/>
          <p:nvPr/>
        </p:nvSpPr>
        <p:spPr>
          <a:xfrm>
            <a:off x="4858666" y="1144256"/>
            <a:ext cx="19077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Manage Route Preferences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87BC665-0D26-C244-9D04-D0754F1E5843}"/>
              </a:ext>
            </a:extLst>
          </p:cNvPr>
          <p:cNvSpPr txBox="1"/>
          <p:nvPr/>
        </p:nvSpPr>
        <p:spPr>
          <a:xfrm>
            <a:off x="4450031" y="808969"/>
            <a:ext cx="190775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Settings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14901E-8652-7449-ADDE-4BBA193E6FBC}"/>
              </a:ext>
            </a:extLst>
          </p:cNvPr>
          <p:cNvSpPr txBox="1"/>
          <p:nvPr/>
        </p:nvSpPr>
        <p:spPr>
          <a:xfrm>
            <a:off x="4463319" y="1664246"/>
            <a:ext cx="15640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" pitchFamily="2" charset="0"/>
              </a:rPr>
              <a:t>Wheelchair/Stroller accessible mode</a:t>
            </a:r>
            <a:endParaRPr lang="en-US" sz="20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D853DDF-4BFC-CA44-9F0E-250DFBD1DEEE}"/>
              </a:ext>
            </a:extLst>
          </p:cNvPr>
          <p:cNvSpPr txBox="1"/>
          <p:nvPr/>
        </p:nvSpPr>
        <p:spPr>
          <a:xfrm>
            <a:off x="4818941" y="2567889"/>
            <a:ext cx="12415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Dark Mode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218705F-AF13-BC47-9332-D3CDBE71D893}"/>
              </a:ext>
            </a:extLst>
          </p:cNvPr>
          <p:cNvSpPr txBox="1"/>
          <p:nvPr/>
        </p:nvSpPr>
        <p:spPr>
          <a:xfrm>
            <a:off x="4468070" y="2034055"/>
            <a:ext cx="164450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Prioritize routes via lifts and ramps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EEB03DE-E0E1-A34F-8F6B-FAF0560DF348}"/>
              </a:ext>
            </a:extLst>
          </p:cNvPr>
          <p:cNvSpPr txBox="1"/>
          <p:nvPr/>
        </p:nvSpPr>
        <p:spPr>
          <a:xfrm>
            <a:off x="4817691" y="3044309"/>
            <a:ext cx="13483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sz="1600" dirty="0"/>
              <a:t>Notifications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1C03612-229E-B840-99FA-176D2EBC4618}"/>
              </a:ext>
            </a:extLst>
          </p:cNvPr>
          <p:cNvSpPr txBox="1"/>
          <p:nvPr/>
        </p:nvSpPr>
        <p:spPr>
          <a:xfrm>
            <a:off x="4450031" y="3392462"/>
            <a:ext cx="238739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Give me directions via notifications &amp; alert me when I reach the destination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C1DF8E0-B905-3144-9433-4E1A2E6912C6}"/>
              </a:ext>
            </a:extLst>
          </p:cNvPr>
          <p:cNvSpPr txBox="1"/>
          <p:nvPr/>
        </p:nvSpPr>
        <p:spPr>
          <a:xfrm>
            <a:off x="4858666" y="3874899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Language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F1ACE6E-3222-0D4E-9F55-50E98B214DCB}"/>
              </a:ext>
            </a:extLst>
          </p:cNvPr>
          <p:cNvSpPr txBox="1"/>
          <p:nvPr/>
        </p:nvSpPr>
        <p:spPr>
          <a:xfrm>
            <a:off x="4843230" y="4643421"/>
            <a:ext cx="107583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Text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Size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B32D6FC-91E0-6444-80B7-31072515B65A}"/>
              </a:ext>
            </a:extLst>
          </p:cNvPr>
          <p:cNvSpPr txBox="1"/>
          <p:nvPr/>
        </p:nvSpPr>
        <p:spPr>
          <a:xfrm>
            <a:off x="4469593" y="5539361"/>
            <a:ext cx="1907753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Need help?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06032CF-CFAD-2C4B-8D10-92856A29D204}"/>
              </a:ext>
            </a:extLst>
          </p:cNvPr>
          <p:cNvSpPr txBox="1"/>
          <p:nvPr/>
        </p:nvSpPr>
        <p:spPr>
          <a:xfrm>
            <a:off x="4846529" y="5941922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" pitchFamily="2" charset="0"/>
              </a:rPr>
              <a:t>Help / FAQ</a:t>
            </a:r>
            <a:endParaRPr lang="en-US" sz="28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1B6A5AA-F37B-784E-ABB0-7B698EF49DBB}"/>
              </a:ext>
            </a:extLst>
          </p:cNvPr>
          <p:cNvSpPr txBox="1"/>
          <p:nvPr/>
        </p:nvSpPr>
        <p:spPr>
          <a:xfrm>
            <a:off x="4840136" y="6230230"/>
            <a:ext cx="17231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" pitchFamily="2" charset="0"/>
              </a:rPr>
              <a:t>Contact Us</a:t>
            </a:r>
            <a:endParaRPr lang="en-US" sz="2800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43FE111A-6D18-E646-BDA4-77693645C333}"/>
              </a:ext>
            </a:extLst>
          </p:cNvPr>
          <p:cNvSpPr/>
          <p:nvPr/>
        </p:nvSpPr>
        <p:spPr>
          <a:xfrm>
            <a:off x="6211425" y="2622401"/>
            <a:ext cx="271482" cy="228383"/>
          </a:xfrm>
          <a:prstGeom prst="roundRect">
            <a:avLst>
              <a:gd name="adj" fmla="val 48465"/>
            </a:avLst>
          </a:prstGeom>
          <a:solidFill>
            <a:schemeClr val="bg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49B86D7-A689-2D4D-A5C5-5AF41A7DAF31}"/>
              </a:ext>
            </a:extLst>
          </p:cNvPr>
          <p:cNvCxnSpPr>
            <a:cxnSpLocks/>
          </p:cNvCxnSpPr>
          <p:nvPr/>
        </p:nvCxnSpPr>
        <p:spPr>
          <a:xfrm>
            <a:off x="4532466" y="4666272"/>
            <a:ext cx="2193391" cy="1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03EC425-7BCE-AA4F-B9A3-57E36FE19BDE}"/>
              </a:ext>
            </a:extLst>
          </p:cNvPr>
          <p:cNvGrpSpPr/>
          <p:nvPr/>
        </p:nvGrpSpPr>
        <p:grpSpPr>
          <a:xfrm>
            <a:off x="6091512" y="4356222"/>
            <a:ext cx="4911053" cy="830997"/>
            <a:chOff x="5342955" y="4197966"/>
            <a:chExt cx="3042145" cy="830997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4649D9E-F7C2-054B-B228-2F2EF75CA05D}"/>
                </a:ext>
              </a:extLst>
            </p:cNvPr>
            <p:cNvSpPr txBox="1"/>
            <p:nvPr/>
          </p:nvSpPr>
          <p:spPr>
            <a:xfrm>
              <a:off x="7018917" y="4197966"/>
              <a:ext cx="136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“slide” up the slider to decrease font size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39E8321-9939-CF4A-A9CE-0A15AFA37D9F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 flipV="1">
              <a:off x="5342955" y="4613465"/>
              <a:ext cx="1675962" cy="32861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D19177D3-8A93-894A-A82E-6E8BE6143F6E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75" name="Graphic 174" descr="Hamburger Menu Icon">
            <a:extLst>
              <a:ext uri="{FF2B5EF4-FFF2-40B4-BE49-F238E27FC236}">
                <a16:creationId xmlns:a16="http://schemas.microsoft.com/office/drawing/2014/main" id="{A92B66C0-5AC4-AB4C-B1A2-3836DC2B94D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2C978C83-FA3A-464D-9E70-871091DE090C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FDD5AE2-FB8B-9E41-BD7B-5D0FBA88B6D9}"/>
              </a:ext>
            </a:extLst>
          </p:cNvPr>
          <p:cNvSpPr txBox="1"/>
          <p:nvPr/>
        </p:nvSpPr>
        <p:spPr>
          <a:xfrm>
            <a:off x="281130" y="3638548"/>
            <a:ext cx="310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also change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font size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with the font size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slider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Senior users that may not be able to see small texts may want to size up their font sizes.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73BD207-E371-3442-94D6-3D5FD2A08AE5}"/>
              </a:ext>
            </a:extLst>
          </p:cNvPr>
          <p:cNvGrpSpPr/>
          <p:nvPr/>
        </p:nvGrpSpPr>
        <p:grpSpPr>
          <a:xfrm>
            <a:off x="7334587" y="2392637"/>
            <a:ext cx="3826910" cy="646994"/>
            <a:chOff x="5342955" y="4295083"/>
            <a:chExt cx="2370574" cy="646994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922A655-3F73-4242-AEB1-751227F38C82}"/>
                </a:ext>
              </a:extLst>
            </p:cNvPr>
            <p:cNvSpPr txBox="1"/>
            <p:nvPr/>
          </p:nvSpPr>
          <p:spPr>
            <a:xfrm>
              <a:off x="6347346" y="4295083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close the menu tab</a:t>
              </a: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9CB623B-3AAC-1B4A-AE57-EE3859878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2955" y="4691813"/>
              <a:ext cx="937337" cy="25026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03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03646 0.001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2"/>
                  </p:tgtEl>
                </p:cond>
              </p:nextCondLst>
            </p:seq>
          </p:childTnLst>
        </p:cTn>
      </p:par>
    </p:tnLst>
    <p:bldLst>
      <p:bldP spid="262" grpId="0" animBg="1"/>
      <p:bldP spid="154" grpId="0" animBg="1"/>
      <p:bldP spid="155" grpId="0" animBg="1"/>
      <p:bldP spid="152" grpId="0" animBg="1"/>
      <p:bldP spid="156" grpId="0" animBg="1"/>
      <p:bldP spid="157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CA1FB2-D6B1-774D-812D-A3B3254355D6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61" name="Graphic 160" descr="Map compass">
              <a:extLst>
                <a:ext uri="{FF2B5EF4-FFF2-40B4-BE49-F238E27FC236}">
                  <a16:creationId xmlns:a16="http://schemas.microsoft.com/office/drawing/2014/main" id="{BD6CA00F-9654-434D-8BFD-23E33B7B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90D6721-84A0-8744-8D2D-BBEBC592A576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 descr="Add"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995754A-9047-2142-961F-CF96B6C1ED7F}"/>
              </a:ext>
            </a:extLst>
          </p:cNvPr>
          <p:cNvGrpSpPr/>
          <p:nvPr/>
        </p:nvGrpSpPr>
        <p:grpSpPr>
          <a:xfrm>
            <a:off x="5878406" y="4811953"/>
            <a:ext cx="1883546" cy="596172"/>
            <a:chOff x="5878406" y="4811953"/>
            <a:chExt cx="1883546" cy="59617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1904B7F-9EC9-DE41-975B-66CA5733067C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DA6827D-E487-A744-A8F3-C47B1E08B4E1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7E76EB4-78D6-EE4C-ACED-4C45C6A0C82C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F6B9E44-CF2D-5B4E-838F-960B2E0BA87B}"/>
              </a:ext>
            </a:extLst>
          </p:cNvPr>
          <p:cNvGrpSpPr/>
          <p:nvPr/>
        </p:nvGrpSpPr>
        <p:grpSpPr>
          <a:xfrm>
            <a:off x="5865706" y="5794432"/>
            <a:ext cx="1883546" cy="596172"/>
            <a:chOff x="5878406" y="4811953"/>
            <a:chExt cx="1883546" cy="596172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D8E0FD9-EC90-C54D-B746-7A8C97EF9AD6}"/>
                </a:ext>
              </a:extLst>
            </p:cNvPr>
            <p:cNvSpPr/>
            <p:nvPr/>
          </p:nvSpPr>
          <p:spPr>
            <a:xfrm>
              <a:off x="6524988" y="4814859"/>
              <a:ext cx="590382" cy="5903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AF169A5-D409-664C-93EA-03FF57EA9CAF}"/>
                </a:ext>
              </a:extLst>
            </p:cNvPr>
            <p:cNvSpPr/>
            <p:nvPr/>
          </p:nvSpPr>
          <p:spPr>
            <a:xfrm>
              <a:off x="7171570" y="4817743"/>
              <a:ext cx="590382" cy="590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600D743-1562-CF4B-BA55-1092531A48F4}"/>
                </a:ext>
              </a:extLst>
            </p:cNvPr>
            <p:cNvSpPr/>
            <p:nvPr/>
          </p:nvSpPr>
          <p:spPr>
            <a:xfrm>
              <a:off x="5878406" y="4811953"/>
              <a:ext cx="590382" cy="5903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5780A44F-8ED4-F345-8A3E-0B1BC92E571B}"/>
              </a:ext>
            </a:extLst>
          </p:cNvPr>
          <p:cNvSpPr/>
          <p:nvPr/>
        </p:nvSpPr>
        <p:spPr>
          <a:xfrm>
            <a:off x="4376903" y="91572"/>
            <a:ext cx="3550233" cy="6674858"/>
          </a:xfrm>
          <a:prstGeom prst="roundRect">
            <a:avLst>
              <a:gd name="adj" fmla="val 8939"/>
            </a:avLst>
          </a:prstGeom>
          <a:solidFill>
            <a:srgbClr val="4D4B4B">
              <a:alpha val="6431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4D789F9B-4DA7-1747-80FA-9422FCC81811}"/>
              </a:ext>
            </a:extLst>
          </p:cNvPr>
          <p:cNvSpPr/>
          <p:nvPr/>
        </p:nvSpPr>
        <p:spPr>
          <a:xfrm>
            <a:off x="4292180" y="6629637"/>
            <a:ext cx="404165" cy="2336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Triangle 154">
            <a:extLst>
              <a:ext uri="{FF2B5EF4-FFF2-40B4-BE49-F238E27FC236}">
                <a16:creationId xmlns:a16="http://schemas.microsoft.com/office/drawing/2014/main" id="{42CF9730-62AD-6649-81F7-46C6465BE48D}"/>
              </a:ext>
            </a:extLst>
          </p:cNvPr>
          <p:cNvSpPr/>
          <p:nvPr/>
        </p:nvSpPr>
        <p:spPr>
          <a:xfrm rot="1273671">
            <a:off x="4148850" y="6413642"/>
            <a:ext cx="404165" cy="2833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687112-4E85-4B4B-9099-8210EB7F24CD}"/>
              </a:ext>
            </a:extLst>
          </p:cNvPr>
          <p:cNvGrpSpPr/>
          <p:nvPr/>
        </p:nvGrpSpPr>
        <p:grpSpPr>
          <a:xfrm>
            <a:off x="4393678" y="112801"/>
            <a:ext cx="2470186" cy="6645887"/>
            <a:chOff x="4404487" y="116894"/>
            <a:chExt cx="2470186" cy="66458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9DB931-7853-4142-85B7-E314F562563F}"/>
                </a:ext>
              </a:extLst>
            </p:cNvPr>
            <p:cNvGrpSpPr/>
            <p:nvPr/>
          </p:nvGrpSpPr>
          <p:grpSpPr>
            <a:xfrm>
              <a:off x="4404487" y="116894"/>
              <a:ext cx="2470186" cy="6645887"/>
              <a:chOff x="4399525" y="110481"/>
              <a:chExt cx="2470186" cy="664588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30C014D-5A93-AF45-AAEB-CE85AEA021B5}"/>
                  </a:ext>
                </a:extLst>
              </p:cNvPr>
              <p:cNvGrpSpPr/>
              <p:nvPr/>
            </p:nvGrpSpPr>
            <p:grpSpPr>
              <a:xfrm>
                <a:off x="4399525" y="110481"/>
                <a:ext cx="2470186" cy="6645887"/>
                <a:chOff x="4399764" y="109397"/>
                <a:chExt cx="2470186" cy="664588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263AA74-731E-C54C-9E46-B0B3D61353F4}"/>
                    </a:ext>
                  </a:extLst>
                </p:cNvPr>
                <p:cNvGrpSpPr/>
                <p:nvPr/>
              </p:nvGrpSpPr>
              <p:grpSpPr>
                <a:xfrm>
                  <a:off x="4399764" y="109397"/>
                  <a:ext cx="2470186" cy="6645887"/>
                  <a:chOff x="4399686" y="113629"/>
                  <a:chExt cx="2470186" cy="6645887"/>
                </a:xfrm>
              </p:grpSpPr>
              <p:sp>
                <p:nvSpPr>
                  <p:cNvPr id="203" name="Rounded Rectangle 202">
                    <a:extLst>
                      <a:ext uri="{FF2B5EF4-FFF2-40B4-BE49-F238E27FC236}">
                        <a16:creationId xmlns:a16="http://schemas.microsoft.com/office/drawing/2014/main" id="{2C876863-695A-E54B-9B5D-B6EB698C0556}"/>
                      </a:ext>
                    </a:extLst>
                  </p:cNvPr>
                  <p:cNvSpPr/>
                  <p:nvPr/>
                </p:nvSpPr>
                <p:spPr>
                  <a:xfrm>
                    <a:off x="4399686" y="113629"/>
                    <a:ext cx="2470186" cy="6645887"/>
                  </a:xfrm>
                  <a:prstGeom prst="roundRect">
                    <a:avLst>
                      <a:gd name="adj" fmla="val 1364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04" name="Graphic 203" descr="Hamburger Menu Icon">
                    <a:extLst>
                      <a:ext uri="{FF2B5EF4-FFF2-40B4-BE49-F238E27FC236}">
                        <a16:creationId xmlns:a16="http://schemas.microsoft.com/office/drawing/2014/main" id="{C0D174BA-411F-774F-871A-873677622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32388" y="451229"/>
                    <a:ext cx="298005" cy="298005"/>
                  </a:xfrm>
                  <a:prstGeom prst="rect">
                    <a:avLst/>
                  </a:prstGeom>
                </p:spPr>
              </p:pic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5BB505D7-4BFD-E440-946E-FFAEFC254182}"/>
                      </a:ext>
                    </a:extLst>
                  </p:cNvPr>
                  <p:cNvSpPr txBox="1"/>
                  <p:nvPr/>
                </p:nvSpPr>
                <p:spPr>
                  <a:xfrm>
                    <a:off x="4860303" y="420756"/>
                    <a:ext cx="8451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2"/>
                        </a:solidFill>
                        <a:latin typeface="Helvetica" pitchFamily="2" charset="0"/>
                      </a:rPr>
                      <a:t>Menu</a:t>
                    </a:r>
                    <a:endParaRPr lang="en-US" sz="2400" dirty="0">
                      <a:solidFill>
                        <a:schemeClr val="tx2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F8B011AB-4D40-7849-B82E-9C4A1C831810}"/>
                      </a:ext>
                    </a:extLst>
                  </p:cNvPr>
                  <p:cNvSpPr txBox="1"/>
                  <p:nvPr/>
                </p:nvSpPr>
                <p:spPr>
                  <a:xfrm>
                    <a:off x="4420180" y="864193"/>
                    <a:ext cx="1907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LIGHT" panose="020B0403020202020204" pitchFamily="34" charset="0"/>
                      </a:rPr>
                      <a:t>Settings</a:t>
                    </a:r>
                  </a:p>
                </p:txBody>
              </p: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FCBE21A4-3DED-B64A-950C-895ED91087F7}"/>
                      </a:ext>
                    </a:extLst>
                  </p:cNvPr>
                  <p:cNvGrpSpPr/>
                  <p:nvPr/>
                </p:nvGrpSpPr>
                <p:grpSpPr>
                  <a:xfrm>
                    <a:off x="6133643" y="2155260"/>
                    <a:ext cx="276999" cy="276999"/>
                    <a:chOff x="2402569" y="1147263"/>
                    <a:chExt cx="469232" cy="469232"/>
                  </a:xfrm>
                </p:grpSpPr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F5990D1D-3F58-814B-BA0B-D95EFD6DA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02569" y="1147263"/>
                      <a:ext cx="469232" cy="469232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218" name="Graphic 217" descr="Group of men">
                      <a:extLst>
                        <a:ext uri="{FF2B5EF4-FFF2-40B4-BE49-F238E27FC236}">
                          <a16:creationId xmlns:a16="http://schemas.microsoft.com/office/drawing/2014/main" id="{D29A235B-FB43-904A-999C-98719EF57F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96DAC541-7B7A-43D3-8B79-37D633B846F1}">
                          <asvg:svgBlip xmlns:asvg="http://schemas.microsoft.com/office/drawing/2016/SVG/main" r:embed="rId2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7664" y="1278073"/>
                      <a:ext cx="250572" cy="2505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9" name="Rounded Rectangle 218">
                      <a:extLst>
                        <a:ext uri="{FF2B5EF4-FFF2-40B4-BE49-F238E27FC236}">
                          <a16:creationId xmlns:a16="http://schemas.microsoft.com/office/drawing/2014/main" id="{64B53217-125B-E241-AB71-901EFCC12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8019" y="1272554"/>
                      <a:ext cx="284527" cy="261610"/>
                    </a:xfrm>
                    <a:prstGeom prst="roundRect">
                      <a:avLst>
                        <a:gd name="adj" fmla="val 7705"/>
                      </a:avLst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Triangle 219">
                      <a:extLst>
                        <a:ext uri="{FF2B5EF4-FFF2-40B4-BE49-F238E27FC236}">
                          <a16:creationId xmlns:a16="http://schemas.microsoft.com/office/drawing/2014/main" id="{6CC2CF9A-30FE-9A4B-BADE-D52854A21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5667" y="1196859"/>
                      <a:ext cx="61750" cy="45719"/>
                    </a:xfrm>
                    <a:prstGeom prst="triangl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Triangle 220">
                      <a:extLst>
                        <a:ext uri="{FF2B5EF4-FFF2-40B4-BE49-F238E27FC236}">
                          <a16:creationId xmlns:a16="http://schemas.microsoft.com/office/drawing/2014/main" id="{3190442A-A2B3-4343-8C38-323C445A79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37311" y="1203276"/>
                      <a:ext cx="61750" cy="45719"/>
                    </a:xfrm>
                    <a:prstGeom prst="triangl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2" name="Group 221">
                    <a:extLst>
                      <a:ext uri="{FF2B5EF4-FFF2-40B4-BE49-F238E27FC236}">
                        <a16:creationId xmlns:a16="http://schemas.microsoft.com/office/drawing/2014/main" id="{D7D09F79-F5B5-204A-B92D-B1A8F9FC4D9B}"/>
                      </a:ext>
                    </a:extLst>
                  </p:cNvPr>
                  <p:cNvGrpSpPr/>
                  <p:nvPr/>
                </p:nvGrpSpPr>
                <p:grpSpPr>
                  <a:xfrm>
                    <a:off x="6449929" y="2159096"/>
                    <a:ext cx="269325" cy="269325"/>
                    <a:chOff x="2027392" y="1754420"/>
                    <a:chExt cx="276999" cy="276999"/>
                  </a:xfrm>
                </p:grpSpPr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47579E0-35E8-AE41-A955-271B53AC3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392" y="1754420"/>
                      <a:ext cx="276999" cy="276999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224" name="Right Triangle 223">
                      <a:extLst>
                        <a:ext uri="{FF2B5EF4-FFF2-40B4-BE49-F238E27FC236}">
                          <a16:creationId xmlns:a16="http://schemas.microsoft.com/office/drawing/2014/main" id="{921A305D-D5D9-4341-A257-0DED8876C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2601" y="1837417"/>
                      <a:ext cx="154905" cy="119246"/>
                    </a:xfrm>
                    <a:prstGeom prst="rtTriangle">
                      <a:avLst/>
                    </a:prstGeom>
                    <a:noFill/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25" name="Graphic 224" descr="Arrow Right">
                      <a:extLst>
                        <a:ext uri="{FF2B5EF4-FFF2-40B4-BE49-F238E27FC236}">
                          <a16:creationId xmlns:a16="http://schemas.microsoft.com/office/drawing/2014/main" id="{0367C6D6-0106-F84A-80F9-8EA8A5E6E3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158922">
                      <a:off x="2154341" y="1828604"/>
                      <a:ext cx="92674" cy="9267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6" name="Graphic 225" descr="Arrow Right">
                      <a:extLst>
                        <a:ext uri="{FF2B5EF4-FFF2-40B4-BE49-F238E27FC236}">
                          <a16:creationId xmlns:a16="http://schemas.microsoft.com/office/drawing/2014/main" id="{49E192B9-4EC5-6B4D-AA40-CF193098A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3162468">
                      <a:off x="2154834" y="1791080"/>
                      <a:ext cx="92674" cy="9267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9FC2BC6A-1BC2-404A-A310-D65E72E52694}"/>
                      </a:ext>
                    </a:extLst>
                  </p:cNvPr>
                  <p:cNvGrpSpPr/>
                  <p:nvPr/>
                </p:nvGrpSpPr>
                <p:grpSpPr>
                  <a:xfrm>
                    <a:off x="4457336" y="1189337"/>
                    <a:ext cx="2258135" cy="1267846"/>
                    <a:chOff x="4457336" y="1189337"/>
                    <a:chExt cx="2258135" cy="1267846"/>
                  </a:xfrm>
                </p:grpSpPr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F5FC87F8-1DD9-A044-B2E0-F5D906428B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7336" y="1687598"/>
                      <a:ext cx="172318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100" dirty="0">
                          <a:solidFill>
                            <a:schemeClr val="tx2"/>
                          </a:solidFill>
                          <a:latin typeface="Helvetica" pitchFamily="2" charset="0"/>
                        </a:rPr>
                        <a:t>Wheelchair/Stroller accessible mode</a:t>
                      </a:r>
                      <a:endParaRPr lang="en-US" dirty="0">
                        <a:solidFill>
                          <a:schemeClr val="tx2"/>
                        </a:solidFill>
                        <a:latin typeface="Helvetica" pitchFamily="2" charset="0"/>
                      </a:endParaRPr>
                    </a:p>
                  </p:txBody>
                </p:sp>
                <p:pic>
                  <p:nvPicPr>
                    <p:cNvPr id="209" name="Graphic 208" descr="Route (Two Pins With A Path)">
                      <a:extLst>
                        <a:ext uri="{FF2B5EF4-FFF2-40B4-BE49-F238E27FC236}">
                          <a16:creationId xmlns:a16="http://schemas.microsoft.com/office/drawing/2014/main" id="{1D537CEC-9ED0-1043-BC1E-4BDA486443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8">
                      <a:extLst>
                        <a:ext uri="{96DAC541-7B7A-43D3-8B79-37D633B846F1}">
                          <asvg:svgBlip xmlns:asvg="http://schemas.microsoft.com/office/drawing/2016/SVG/main" r:embed="rId2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4865" y="1262607"/>
                      <a:ext cx="374554" cy="37455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id="{3939F070-60D8-F14B-80F5-3A153015FD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7718" y="1189337"/>
                      <a:ext cx="1907753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rPr>
                        <a:t>Manage Route Preferences</a:t>
                      </a: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14B775BE-0A4C-634E-8DD9-1A471EB13F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6740" y="2057073"/>
                      <a:ext cx="164450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Helvetica" pitchFamily="2" charset="0"/>
                        </a:rPr>
                        <a:t>Prioritize routes via lifts and ramps</a:t>
                      </a:r>
                      <a:endParaRPr lang="en-US" sz="1400" dirty="0">
                        <a:solidFill>
                          <a:schemeClr val="bg2">
                            <a:lumMod val="75000"/>
                          </a:schemeClr>
                        </a:solidFill>
                        <a:latin typeface="Helvetica" pitchFamily="2" charset="0"/>
                      </a:endParaRPr>
                    </a:p>
                  </p:txBody>
                </p:sp>
              </p:grp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E56E6F72-82C2-9C46-9EB0-B079E1BA7E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7343" y="2496201"/>
                    <a:ext cx="2193391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0" name="Rounded Rectangle 239">
                    <a:extLst>
                      <a:ext uri="{FF2B5EF4-FFF2-40B4-BE49-F238E27FC236}">
                        <a16:creationId xmlns:a16="http://schemas.microsoft.com/office/drawing/2014/main" id="{6AAFD6BC-560A-E34B-B252-BAF7E16D2CE9}"/>
                      </a:ext>
                    </a:extLst>
                  </p:cNvPr>
                  <p:cNvSpPr/>
                  <p:nvPr/>
                </p:nvSpPr>
                <p:spPr>
                  <a:xfrm>
                    <a:off x="6163634" y="2581246"/>
                    <a:ext cx="603720" cy="319130"/>
                  </a:xfrm>
                  <a:prstGeom prst="roundRect">
                    <a:avLst>
                      <a:gd name="adj" fmla="val 48465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8301AAF0-B785-574E-B0E4-30F0B73132B1}"/>
                      </a:ext>
                    </a:extLst>
                  </p:cNvPr>
                  <p:cNvSpPr/>
                  <p:nvPr/>
                </p:nvSpPr>
                <p:spPr>
                  <a:xfrm>
                    <a:off x="6207750" y="2626633"/>
                    <a:ext cx="271482" cy="228383"/>
                  </a:xfrm>
                  <a:prstGeom prst="roundRect">
                    <a:avLst>
                      <a:gd name="adj" fmla="val 48465"/>
                    </a:avLst>
                  </a:prstGeom>
                  <a:solidFill>
                    <a:schemeClr val="bg2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EFB3D494-0642-6E48-ADEC-99AB7797569C}"/>
                      </a:ext>
                    </a:extLst>
                  </p:cNvPr>
                  <p:cNvGrpSpPr/>
                  <p:nvPr/>
                </p:nvGrpSpPr>
                <p:grpSpPr>
                  <a:xfrm>
                    <a:off x="4451112" y="2535981"/>
                    <a:ext cx="1599029" cy="351750"/>
                    <a:chOff x="4451112" y="2535981"/>
                    <a:chExt cx="1599029" cy="351750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B188D164-102C-7144-A4E7-18593145DE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8606" y="2579954"/>
                      <a:ext cx="12415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rPr>
                        <a:t>Dark Mode</a:t>
                      </a:r>
                    </a:p>
                  </p:txBody>
                </p:sp>
                <p:pic>
                  <p:nvPicPr>
                    <p:cNvPr id="243" name="Graphic 242" descr="Moon">
                      <a:extLst>
                        <a:ext uri="{FF2B5EF4-FFF2-40B4-BE49-F238E27FC236}">
                          <a16:creationId xmlns:a16="http://schemas.microsoft.com/office/drawing/2014/main" id="{88258295-5895-3343-A025-C53A986A0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0">
                      <a:extLst>
                        <a:ext uri="{96DAC541-7B7A-43D3-8B79-37D633B846F1}">
                          <asvg:svgBlip xmlns:asvg="http://schemas.microsoft.com/office/drawing/2016/SVG/main" r:embed="rId3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51112" y="2535981"/>
                      <a:ext cx="343542" cy="343542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639E6157-81F7-9A4E-B3F7-EE7665CFC5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58202" y="2981644"/>
                    <a:ext cx="2193391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7" name="Rounded Rectangle 246">
                    <a:extLst>
                      <a:ext uri="{FF2B5EF4-FFF2-40B4-BE49-F238E27FC236}">
                        <a16:creationId xmlns:a16="http://schemas.microsoft.com/office/drawing/2014/main" id="{DC8B5F15-7EFF-3942-8F52-3F46A6D09F68}"/>
                      </a:ext>
                    </a:extLst>
                  </p:cNvPr>
                  <p:cNvSpPr/>
                  <p:nvPr/>
                </p:nvSpPr>
                <p:spPr>
                  <a:xfrm>
                    <a:off x="6171831" y="3054314"/>
                    <a:ext cx="603720" cy="319130"/>
                  </a:xfrm>
                  <a:prstGeom prst="roundRect">
                    <a:avLst>
                      <a:gd name="adj" fmla="val 48465"/>
                    </a:avLst>
                  </a:prstGeom>
                  <a:solidFill>
                    <a:srgbClr val="92D050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8" name="Rounded Rectangle 247">
                    <a:extLst>
                      <a:ext uri="{FF2B5EF4-FFF2-40B4-BE49-F238E27FC236}">
                        <a16:creationId xmlns:a16="http://schemas.microsoft.com/office/drawing/2014/main" id="{00618B35-4518-ED43-A4E8-7620EAD95E2F}"/>
                      </a:ext>
                    </a:extLst>
                  </p:cNvPr>
                  <p:cNvSpPr/>
                  <p:nvPr/>
                </p:nvSpPr>
                <p:spPr>
                  <a:xfrm>
                    <a:off x="6455574" y="3108675"/>
                    <a:ext cx="271482" cy="228383"/>
                  </a:xfrm>
                  <a:prstGeom prst="roundRect">
                    <a:avLst>
                      <a:gd name="adj" fmla="val 48465"/>
                    </a:avLst>
                  </a:prstGeom>
                  <a:solidFill>
                    <a:schemeClr val="bg2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555AF550-ECCB-5348-B118-F9013CEAADE8}"/>
                      </a:ext>
                    </a:extLst>
                  </p:cNvPr>
                  <p:cNvGrpSpPr/>
                  <p:nvPr/>
                </p:nvGrpSpPr>
                <p:grpSpPr>
                  <a:xfrm>
                    <a:off x="4467683" y="3040778"/>
                    <a:ext cx="2383621" cy="782870"/>
                    <a:chOff x="4467683" y="3040778"/>
                    <a:chExt cx="2383621" cy="782870"/>
                  </a:xfrm>
                </p:grpSpPr>
                <p:pic>
                  <p:nvPicPr>
                    <p:cNvPr id="245" name="Graphic 244" descr="Ringer">
                      <a:extLst>
                        <a:ext uri="{FF2B5EF4-FFF2-40B4-BE49-F238E27FC236}">
                          <a16:creationId xmlns:a16="http://schemas.microsoft.com/office/drawing/2014/main" id="{7FD03161-C085-DF46-A56D-E1886A9F74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2">
                      <a:extLst>
                        <a:ext uri="{96DAC541-7B7A-43D3-8B79-37D633B846F1}">
                          <asvg:svgBlip xmlns:asvg="http://schemas.microsoft.com/office/drawing/2016/SVG/main" r:embed="rId3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7683" y="3040778"/>
                      <a:ext cx="321954" cy="32195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29F458D5-19F0-414F-8ABA-3EE14065CD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26283" y="3056004"/>
                      <a:ext cx="134830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defRPr>
                      </a:lvl1pPr>
                    </a:lstStyle>
                    <a:p>
                      <a:r>
                        <a:rPr lang="en-US" dirty="0"/>
                        <a:t>Notifications</a:t>
                      </a:r>
                    </a:p>
                  </p:txBody>
                </p:sp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9E539D20-09DF-8648-99F6-7F7448A717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3148" y="3423538"/>
                      <a:ext cx="237815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Helvetica" pitchFamily="2" charset="0"/>
                        </a:rPr>
                        <a:t>Give me directions via notifications &amp; alert me when I reach the destination</a:t>
                      </a:r>
                      <a:endParaRPr lang="en-US" sz="1400" dirty="0">
                        <a:solidFill>
                          <a:schemeClr val="bg2">
                            <a:lumMod val="75000"/>
                          </a:schemeClr>
                        </a:solidFill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7AE29CE3-0085-D84F-9B8C-ED54491AB0FA}"/>
                      </a:ext>
                    </a:extLst>
                  </p:cNvPr>
                  <p:cNvGrpSpPr/>
                  <p:nvPr/>
                </p:nvGrpSpPr>
                <p:grpSpPr>
                  <a:xfrm>
                    <a:off x="4466740" y="3858340"/>
                    <a:ext cx="2169554" cy="734972"/>
                    <a:chOff x="4466740" y="3858340"/>
                    <a:chExt cx="2169554" cy="734972"/>
                  </a:xfrm>
                </p:grpSpPr>
                <p:sp>
                  <p:nvSpPr>
                    <p:cNvPr id="250" name="TextBox 249">
                      <a:extLst>
                        <a:ext uri="{FF2B5EF4-FFF2-40B4-BE49-F238E27FC236}">
                          <a16:creationId xmlns:a16="http://schemas.microsoft.com/office/drawing/2014/main" id="{85A0B43F-CDC3-6A45-A374-1AA2651842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2297" y="3878542"/>
                      <a:ext cx="17231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rPr>
                        <a:t>Language</a:t>
                      </a:r>
                    </a:p>
                  </p:txBody>
                </p:sp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A073530B-A16D-AB4A-A2BA-F7F7EF97F1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9274" y="4274182"/>
                      <a:ext cx="2017020" cy="319130"/>
                      <a:chOff x="4672513" y="4411437"/>
                      <a:chExt cx="2017020" cy="319130"/>
                    </a:xfrm>
                  </p:grpSpPr>
                  <p:sp>
                    <p:nvSpPr>
                      <p:cNvPr id="251" name="Rounded Rectangle 250">
                        <a:extLst>
                          <a:ext uri="{FF2B5EF4-FFF2-40B4-BE49-F238E27FC236}">
                            <a16:creationId xmlns:a16="http://schemas.microsoft.com/office/drawing/2014/main" id="{7950CFA8-6F1F-D244-81C2-6187C77E7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72513" y="4411437"/>
                        <a:ext cx="2017020" cy="319130"/>
                      </a:xfrm>
                      <a:prstGeom prst="roundRect">
                        <a:avLst>
                          <a:gd name="adj" fmla="val 48465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2" name="TextBox 251">
                        <a:extLst>
                          <a:ext uri="{FF2B5EF4-FFF2-40B4-BE49-F238E27FC236}">
                            <a16:creationId xmlns:a16="http://schemas.microsoft.com/office/drawing/2014/main" id="{BDF24D09-1D1D-9A46-BF15-44FF2E4162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78151" y="4438417"/>
                        <a:ext cx="188023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100" dirty="0">
                            <a:solidFill>
                              <a:schemeClr val="tx2"/>
                            </a:solidFill>
                            <a:latin typeface="Helvetica" pitchFamily="2" charset="0"/>
                          </a:rPr>
                          <a:t>English (United Kingdom)</a:t>
                        </a:r>
                        <a:endParaRPr lang="en-US" dirty="0">
                          <a:solidFill>
                            <a:schemeClr val="tx2"/>
                          </a:solidFill>
                          <a:latin typeface="Helvetica" pitchFamily="2" charset="0"/>
                        </a:endParaRPr>
                      </a:p>
                    </p:txBody>
                  </p:sp>
                  <p:pic>
                    <p:nvPicPr>
                      <p:cNvPr id="253" name="Graphic 252" descr="Caret Down">
                        <a:extLst>
                          <a:ext uri="{FF2B5EF4-FFF2-40B4-BE49-F238E27FC236}">
                            <a16:creationId xmlns:a16="http://schemas.microsoft.com/office/drawing/2014/main" id="{A0DB8459-9D52-C94E-B71F-561C822A4D1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4">
                        <a:extLst>
                          <a:ext uri="{96DAC541-7B7A-43D3-8B79-37D633B846F1}">
                            <asvg:svgBlip xmlns:asvg="http://schemas.microsoft.com/office/drawing/2016/SVG/main" r:embed="rId3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72504" y="4437314"/>
                        <a:ext cx="282921" cy="2829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54" name="Graphic 253" descr="World">
                      <a:extLst>
                        <a:ext uri="{FF2B5EF4-FFF2-40B4-BE49-F238E27FC236}">
                          <a16:creationId xmlns:a16="http://schemas.microsoft.com/office/drawing/2014/main" id="{BF97ECDD-94F8-EF45-AC7E-3E9F5DAB08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>
                        <a:ext uri="{96DAC541-7B7A-43D3-8B79-37D633B846F1}">
                          <asvg:svgBlip xmlns:asvg="http://schemas.microsoft.com/office/drawing/2016/SVG/main" r:embed="rId3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6740" y="3858340"/>
                      <a:ext cx="365244" cy="36524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6C97D26-710B-E24D-A806-6DA135B2E8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2388" y="3839553"/>
                    <a:ext cx="2193391" cy="1"/>
                  </a:xfrm>
                  <a:prstGeom prst="line">
                    <a:avLst/>
                  </a:prstGeom>
                  <a:ln w="95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D1BDC43-A24E-AC47-B0D5-6FEF0E081098}"/>
                      </a:ext>
                    </a:extLst>
                  </p:cNvPr>
                  <p:cNvGrpSpPr/>
                  <p:nvPr/>
                </p:nvGrpSpPr>
                <p:grpSpPr>
                  <a:xfrm>
                    <a:off x="4486509" y="4918390"/>
                    <a:ext cx="2282580" cy="369332"/>
                    <a:chOff x="996103" y="4286938"/>
                    <a:chExt cx="2503651" cy="369332"/>
                  </a:xfrm>
                </p:grpSpPr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F8330269-C14D-5647-984F-C6B8F11F6E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103" y="4381014"/>
                      <a:ext cx="29993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Helvetica" pitchFamily="2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61" name="Rounded Rectangle 260">
                      <a:extLst>
                        <a:ext uri="{FF2B5EF4-FFF2-40B4-BE49-F238E27FC236}">
                          <a16:creationId xmlns:a16="http://schemas.microsoft.com/office/drawing/2014/main" id="{18850186-0666-1B4F-9177-7C4168A9DAE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228330" y="4484507"/>
                      <a:ext cx="2023164" cy="45719"/>
                    </a:xfrm>
                    <a:prstGeom prst="roundRect">
                      <a:avLst>
                        <a:gd name="adj" fmla="val 43067"/>
                      </a:avLst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Rounded Rectangle 261">
                      <a:extLst>
                        <a:ext uri="{FF2B5EF4-FFF2-40B4-BE49-F238E27FC236}">
                          <a16:creationId xmlns:a16="http://schemas.microsoft.com/office/drawing/2014/main" id="{2724D8ED-A755-0542-83E0-AB81FC8FC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1658" y="4384540"/>
                      <a:ext cx="230274" cy="228383"/>
                    </a:xfrm>
                    <a:prstGeom prst="roundRect">
                      <a:avLst>
                        <a:gd name="adj" fmla="val 48465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263" name="Rounded Rectangle 262">
                      <a:extLst>
                        <a:ext uri="{FF2B5EF4-FFF2-40B4-BE49-F238E27FC236}">
                          <a16:creationId xmlns:a16="http://schemas.microsoft.com/office/drawing/2014/main" id="{D6BD992C-1B5C-DF4A-BA68-53652BBC6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1640" y="4483931"/>
                      <a:ext cx="45719" cy="45719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Rounded Rectangle 263">
                      <a:extLst>
                        <a:ext uri="{FF2B5EF4-FFF2-40B4-BE49-F238E27FC236}">
                          <a16:creationId xmlns:a16="http://schemas.microsoft.com/office/drawing/2014/main" id="{C0F83591-6024-1E41-918A-275C82983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1780" y="4482179"/>
                      <a:ext cx="45719" cy="45719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6EB0EA34-CAD8-FA4C-829C-4B51048365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9818" y="4286938"/>
                      <a:ext cx="2999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266" name="Rounded Rectangle 265">
                      <a:extLst>
                        <a:ext uri="{FF2B5EF4-FFF2-40B4-BE49-F238E27FC236}">
                          <a16:creationId xmlns:a16="http://schemas.microsoft.com/office/drawing/2014/main" id="{9CF76721-7260-854D-ABB2-537852549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6461" y="4482874"/>
                      <a:ext cx="45719" cy="45719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Rounded Rectangle 266">
                      <a:extLst>
                        <a:ext uri="{FF2B5EF4-FFF2-40B4-BE49-F238E27FC236}">
                          <a16:creationId xmlns:a16="http://schemas.microsoft.com/office/drawing/2014/main" id="{450FB29A-2F0B-D74E-A6D1-C0FCB060D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4042" y="4483931"/>
                      <a:ext cx="45719" cy="45719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ADDA1848-612C-C44A-98D8-3719FE30ECDB}"/>
                      </a:ext>
                    </a:extLst>
                  </p:cNvPr>
                  <p:cNvGrpSpPr/>
                  <p:nvPr/>
                </p:nvGrpSpPr>
                <p:grpSpPr>
                  <a:xfrm>
                    <a:off x="4427244" y="4628109"/>
                    <a:ext cx="1488010" cy="369332"/>
                    <a:chOff x="4427244" y="4628109"/>
                    <a:chExt cx="1488010" cy="369332"/>
                  </a:xfrm>
                </p:grpSpPr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1EFE4382-651E-8B49-AD14-E2E2D8A3D8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9419" y="4675482"/>
                      <a:ext cx="10758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rPr>
                        <a:t>Text</a:t>
                      </a: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itchFamily="2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 Light" panose="020B0403020202020204" pitchFamily="34" charset="0"/>
                        </a:rPr>
                        <a:t>Size</a:t>
                      </a:r>
                    </a:p>
                  </p:txBody>
                </p:sp>
                <p:sp>
                  <p:nvSpPr>
                    <p:cNvPr id="268" name="TextBox 267">
                      <a:extLst>
                        <a:ext uri="{FF2B5EF4-FFF2-40B4-BE49-F238E27FC236}">
                          <a16:creationId xmlns:a16="http://schemas.microsoft.com/office/drawing/2014/main" id="{3CDC32D4-65DF-844D-8870-194316D1AE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7244" y="4628109"/>
                      <a:ext cx="6000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Helvetica Light" panose="020B0403020202020204" pitchFamily="34" charset="0"/>
                        </a:rPr>
                        <a:t>Aa</a:t>
                      </a:r>
                    </a:p>
                  </p:txBody>
                </p:sp>
              </p:grp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048A4CCC-FD5C-3A47-B344-B4C8A1244B74}"/>
                      </a:ext>
                    </a:extLst>
                  </p:cNvPr>
                  <p:cNvSpPr txBox="1"/>
                  <p:nvPr/>
                </p:nvSpPr>
                <p:spPr>
                  <a:xfrm>
                    <a:off x="4425881" y="5623277"/>
                    <a:ext cx="19077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 LIGHT" panose="020B0403020202020204" pitchFamily="34" charset="0"/>
                      </a:rPr>
                      <a:t>Need help?</a:t>
                    </a:r>
                  </a:p>
                </p:txBody>
              </p:sp>
              <p:pic>
                <p:nvPicPr>
                  <p:cNvPr id="270" name="Graphic 269" descr="Help">
                    <a:extLst>
                      <a:ext uri="{FF2B5EF4-FFF2-40B4-BE49-F238E27FC236}">
                        <a16:creationId xmlns:a16="http://schemas.microsoft.com/office/drawing/2014/main" id="{99CB6C9D-8490-B345-8436-5E1989B09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6607" y="5960696"/>
                    <a:ext cx="304603" cy="304603"/>
                  </a:xfrm>
                  <a:prstGeom prst="rect">
                    <a:avLst/>
                  </a:prstGeom>
                </p:spPr>
              </p:pic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171258B7-FD31-1D4A-BE26-A516366AAAB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4922" y="5974730"/>
                    <a:ext cx="17231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tx2"/>
                        </a:solidFill>
                        <a:latin typeface="Helvetica" pitchFamily="2" charset="0"/>
                      </a:rPr>
                      <a:t>Help / FAQ</a:t>
                    </a:r>
                    <a:endParaRPr lang="en-US" sz="2400" dirty="0">
                      <a:solidFill>
                        <a:schemeClr val="tx2"/>
                      </a:solidFill>
                      <a:latin typeface="Helvetica" pitchFamily="2" charset="0"/>
                    </a:endParaRPr>
                  </a:p>
                </p:txBody>
              </p:sp>
              <p:pic>
                <p:nvPicPr>
                  <p:cNvPr id="272" name="Graphic 271" descr="Envelope">
                    <a:extLst>
                      <a:ext uri="{FF2B5EF4-FFF2-40B4-BE49-F238E27FC236}">
                        <a16:creationId xmlns:a16="http://schemas.microsoft.com/office/drawing/2014/main" id="{3FF36835-807E-4F49-811A-94A3DA38A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2095" y="6259827"/>
                    <a:ext cx="300194" cy="300194"/>
                  </a:xfrm>
                  <a:prstGeom prst="rect">
                    <a:avLst/>
                  </a:prstGeom>
                </p:spPr>
              </p:pic>
              <p:sp>
                <p:nvSpPr>
                  <p:cNvPr id="273" name="TextBox 272">
                    <a:extLst>
                      <a:ext uri="{FF2B5EF4-FFF2-40B4-BE49-F238E27FC236}">
                        <a16:creationId xmlns:a16="http://schemas.microsoft.com/office/drawing/2014/main" id="{13C60420-592B-054A-904A-7CD839D02DE0}"/>
                      </a:ext>
                    </a:extLst>
                  </p:cNvPr>
                  <p:cNvSpPr txBox="1"/>
                  <p:nvPr/>
                </p:nvSpPr>
                <p:spPr>
                  <a:xfrm>
                    <a:off x="4768529" y="6263038"/>
                    <a:ext cx="17231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tx2"/>
                        </a:solidFill>
                        <a:latin typeface="Helvetica" pitchFamily="2" charset="0"/>
                      </a:rPr>
                      <a:t>Contact Us</a:t>
                    </a:r>
                    <a:endParaRPr lang="en-US" sz="2400" dirty="0">
                      <a:solidFill>
                        <a:schemeClr val="tx2"/>
                      </a:solidFill>
                      <a:latin typeface="Helvetica" pitchFamily="2" charset="0"/>
                    </a:endParaRPr>
                  </a:p>
                </p:txBody>
              </p: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0FD76F94-53FE-1F40-80B7-5835F1D31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69721" y="5500454"/>
                    <a:ext cx="2266205" cy="1"/>
                  </a:xfrm>
                  <a:prstGeom prst="line">
                    <a:avLst/>
                  </a:prstGeom>
                  <a:ln w="19050">
                    <a:solidFill>
                      <a:srgbClr val="F46C59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0" name="Rounded Rectangle 149">
                  <a:extLst>
                    <a:ext uri="{FF2B5EF4-FFF2-40B4-BE49-F238E27FC236}">
                      <a16:creationId xmlns:a16="http://schemas.microsoft.com/office/drawing/2014/main" id="{CE67213C-AD60-5240-9D0F-5BF9F279A1F8}"/>
                    </a:ext>
                  </a:extLst>
                </p:cNvPr>
                <p:cNvSpPr/>
                <p:nvPr/>
              </p:nvSpPr>
              <p:spPr>
                <a:xfrm>
                  <a:off x="6130887" y="1734719"/>
                  <a:ext cx="603720" cy="319130"/>
                </a:xfrm>
                <a:prstGeom prst="roundRect">
                  <a:avLst>
                    <a:gd name="adj" fmla="val 48465"/>
                  </a:avLst>
                </a:prstGeom>
                <a:solidFill>
                  <a:srgbClr val="92D050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ounded Rectangle 150">
                  <a:extLst>
                    <a:ext uri="{FF2B5EF4-FFF2-40B4-BE49-F238E27FC236}">
                      <a16:creationId xmlns:a16="http://schemas.microsoft.com/office/drawing/2014/main" id="{7249040E-4C2E-4A4D-A059-07C94AEA36A0}"/>
                    </a:ext>
                  </a:extLst>
                </p:cNvPr>
                <p:cNvSpPr/>
                <p:nvPr/>
              </p:nvSpPr>
              <p:spPr>
                <a:xfrm>
                  <a:off x="6411703" y="1780092"/>
                  <a:ext cx="271482" cy="228383"/>
                </a:xfrm>
                <a:prstGeom prst="roundRect">
                  <a:avLst>
                    <a:gd name="adj" fmla="val 48465"/>
                  </a:avLst>
                </a:prstGeom>
                <a:solidFill>
                  <a:schemeClr val="bg2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8FA8D22-BA05-1840-9D2D-129B8524F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9799" y="789253"/>
                <a:ext cx="2266205" cy="1"/>
              </a:xfrm>
              <a:prstGeom prst="line">
                <a:avLst/>
              </a:prstGeom>
              <a:ln w="19050">
                <a:solidFill>
                  <a:srgbClr val="F46C59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4999B-557D-5749-BF0E-9BEF924160C9}"/>
                </a:ext>
              </a:extLst>
            </p:cNvPr>
            <p:cNvCxnSpPr>
              <a:cxnSpLocks/>
            </p:cNvCxnSpPr>
            <p:nvPr/>
          </p:nvCxnSpPr>
          <p:spPr>
            <a:xfrm>
              <a:off x="4532388" y="4669150"/>
              <a:ext cx="2193391" cy="1"/>
            </a:xfrm>
            <a:prstGeom prst="line">
              <a:avLst/>
            </a:prstGeom>
            <a:ln w="952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69432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9DCF24B-52A9-D04D-8A4F-E5DFD430004F}"/>
              </a:ext>
            </a:extLst>
          </p:cNvPr>
          <p:cNvSpPr/>
          <p:nvPr/>
        </p:nvSpPr>
        <p:spPr>
          <a:xfrm rot="19965116" flipV="1">
            <a:off x="4403426" y="6471942"/>
            <a:ext cx="45719" cy="2586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19A0747-B125-C840-97F0-F7CE6850B40F}"/>
              </a:ext>
            </a:extLst>
          </p:cNvPr>
          <p:cNvSpPr/>
          <p:nvPr/>
        </p:nvSpPr>
        <p:spPr>
          <a:xfrm rot="18209476" flipV="1">
            <a:off x="4509367" y="6639489"/>
            <a:ext cx="45719" cy="1827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411196-50A0-7749-8D40-5266D33B3481}"/>
              </a:ext>
            </a:extLst>
          </p:cNvPr>
          <p:cNvSpPr/>
          <p:nvPr/>
        </p:nvSpPr>
        <p:spPr>
          <a:xfrm>
            <a:off x="102487" y="34212"/>
            <a:ext cx="4224233" cy="6892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 descr="Shape&#10;&#10;Description automatically generated">
            <a:extLst>
              <a:ext uri="{FF2B5EF4-FFF2-40B4-BE49-F238E27FC236}">
                <a16:creationId xmlns:a16="http://schemas.microsoft.com/office/drawing/2014/main" id="{D7944EA3-15AC-FD4D-B52D-51B3166DF0E4}"/>
              </a:ext>
            </a:extLst>
          </p:cNvPr>
          <p:cNvPicPr>
            <a:picLocks noChangeAspect="1"/>
          </p:cNvPicPr>
          <p:nvPr/>
        </p:nvPicPr>
        <p:blipFill>
          <a:blip r:embed="rId4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0383" y="0"/>
            <a:ext cx="3663516" cy="6858000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B9317732-D5BF-8741-9373-490805A55F77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pic>
        <p:nvPicPr>
          <p:cNvPr id="166" name="Graphic 165" descr="Hamburger Menu Icon">
            <a:extLst>
              <a:ext uri="{FF2B5EF4-FFF2-40B4-BE49-F238E27FC236}">
                <a16:creationId xmlns:a16="http://schemas.microsoft.com/office/drawing/2014/main" id="{2FEAF208-8922-3A42-AD5D-55A92A19833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8ECDBB3E-2BE3-F04E-B9C5-23E6D4D3380D}"/>
              </a:ext>
            </a:extLst>
          </p:cNvPr>
          <p:cNvSpPr txBox="1"/>
          <p:nvPr/>
        </p:nvSpPr>
        <p:spPr>
          <a:xfrm>
            <a:off x="271939" y="2005466"/>
            <a:ext cx="31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customize their settings in the menu. This caters to universal usability.</a:t>
            </a:r>
          </a:p>
        </p:txBody>
      </p:sp>
    </p:spTree>
    <p:extLst>
      <p:ext uri="{BB962C8B-B14F-4D97-AF65-F5344CB8AC3E}">
        <p14:creationId xmlns:p14="http://schemas.microsoft.com/office/powerpoint/2010/main" val="34309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6261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54471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27" name="Rounded Rectangle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00677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30099"/>
            <a:ext cx="17056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585CA4-672A-C346-86F0-E82070123D2A}"/>
              </a:ext>
            </a:extLst>
          </p:cNvPr>
          <p:cNvSpPr txBox="1"/>
          <p:nvPr/>
        </p:nvSpPr>
        <p:spPr>
          <a:xfrm>
            <a:off x="7454182" y="2407157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B6E8663E-F705-7747-8BA9-3F182CF887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2673" y="1384006"/>
            <a:ext cx="416973" cy="536109"/>
          </a:xfrm>
          <a:prstGeom prst="rect">
            <a:avLst/>
          </a:prstGeom>
        </p:spPr>
      </p:pic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pic>
        <p:nvPicPr>
          <p:cNvPr id="121" name="Graphic 120" descr="Caret Down">
            <a:extLst>
              <a:ext uri="{FF2B5EF4-FFF2-40B4-BE49-F238E27FC236}">
                <a16:creationId xmlns:a16="http://schemas.microsoft.com/office/drawing/2014/main" id="{C1B2BB4F-3FED-2948-B51D-321F44111E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023" y="1609638"/>
            <a:ext cx="512702" cy="394223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AF2F0A-28F9-D24D-8013-0BD56E101A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35284" y="2192758"/>
            <a:ext cx="395448" cy="837973"/>
          </a:xfrm>
          <a:prstGeom prst="rect">
            <a:avLst/>
          </a:prstGeom>
        </p:spPr>
      </p:pic>
      <p:pic>
        <p:nvPicPr>
          <p:cNvPr id="101" name="Graphic 100" descr="Caret Down">
            <a:hlinkClick r:id="rId24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123D4-F30C-674C-8E77-D32D83E7C1C7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4" name="Graphic 13" descr="Map compass">
              <a:extLst>
                <a:ext uri="{FF2B5EF4-FFF2-40B4-BE49-F238E27FC236}">
                  <a16:creationId xmlns:a16="http://schemas.microsoft.com/office/drawing/2014/main" id="{B6DC17AE-1742-374D-8398-FC385F14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FFB2C8-4894-9D4D-B495-26C6B34D823F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FFC78E2-5BCC-994C-932F-FDE58FDF7543}"/>
              </a:ext>
            </a:extLst>
          </p:cNvPr>
          <p:cNvSpPr txBox="1"/>
          <p:nvPr/>
        </p:nvSpPr>
        <p:spPr>
          <a:xfrm>
            <a:off x="312794" y="1106238"/>
            <a:ext cx="3404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Search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Entering start &amp; end location</a:t>
            </a:r>
          </a:p>
        </p:txBody>
      </p:sp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F41647A3-C1C6-A448-988E-E1D3DEA871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2506" y="455231"/>
            <a:ext cx="668338" cy="66833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C62BC1BD-2CC4-5343-9267-6221C9D5EDEF}"/>
              </a:ext>
            </a:extLst>
          </p:cNvPr>
          <p:cNvSpPr txBox="1"/>
          <p:nvPr/>
        </p:nvSpPr>
        <p:spPr>
          <a:xfrm>
            <a:off x="338149" y="1965423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to continue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CF7AB3A-5C13-9149-B121-80EFBA54017E}"/>
              </a:ext>
            </a:extLst>
          </p:cNvPr>
          <p:cNvGrpSpPr/>
          <p:nvPr/>
        </p:nvGrpSpPr>
        <p:grpSpPr>
          <a:xfrm>
            <a:off x="7423436" y="645625"/>
            <a:ext cx="3464729" cy="1444624"/>
            <a:chOff x="5567308" y="3681456"/>
            <a:chExt cx="2146221" cy="1444624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947980E-0469-D94C-A21E-96DCCCB3D058}"/>
                </a:ext>
              </a:extLst>
            </p:cNvPr>
            <p:cNvSpPr txBox="1"/>
            <p:nvPr/>
          </p:nvSpPr>
          <p:spPr>
            <a:xfrm>
              <a:off x="6347346" y="4295083"/>
              <a:ext cx="136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enter the current location as start location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F68D58B-1672-664D-9116-3F3A7B97FD4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5567308" y="3681456"/>
              <a:ext cx="745355" cy="70774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98F93DBB-F164-9248-B56C-F350D40EBD9A}"/>
              </a:ext>
            </a:extLst>
          </p:cNvPr>
          <p:cNvSpPr txBox="1"/>
          <p:nvPr/>
        </p:nvSpPr>
        <p:spPr>
          <a:xfrm>
            <a:off x="271939" y="2005466"/>
            <a:ext cx="3109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Clicking the pin will enter the current location as the starting point, and the pin will be highlighted red. The map will also recenter to the user’s location (at L1).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4A3B276-DBAF-CF42-990D-42959519C11D}"/>
              </a:ext>
            </a:extLst>
          </p:cNvPr>
          <p:cNvGrpSpPr/>
          <p:nvPr/>
        </p:nvGrpSpPr>
        <p:grpSpPr>
          <a:xfrm>
            <a:off x="6912905" y="1078234"/>
            <a:ext cx="3797062" cy="2147313"/>
            <a:chOff x="5567308" y="3681456"/>
            <a:chExt cx="2352084" cy="214731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9BD75B8-C2BA-4E4C-BC76-59F35B7B5C78}"/>
                </a:ext>
              </a:extLst>
            </p:cNvPr>
            <p:cNvSpPr txBox="1"/>
            <p:nvPr/>
          </p:nvSpPr>
          <p:spPr>
            <a:xfrm>
              <a:off x="6553209" y="5243994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enter the destination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84B5298-C594-FC48-9E20-6D9590408729}"/>
                </a:ext>
              </a:extLst>
            </p:cNvPr>
            <p:cNvCxnSpPr>
              <a:cxnSpLocks/>
            </p:cNvCxnSpPr>
            <p:nvPr/>
          </p:nvCxnSpPr>
          <p:spPr>
            <a:xfrm>
              <a:off x="5567308" y="3681456"/>
              <a:ext cx="1005355" cy="149707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1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00065 -0.0733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375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6967 " pathEditMode="relative" ptsTypes="AA">
                                      <p:cBhvr>
                                        <p:cTn id="4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4" grpId="0"/>
      <p:bldP spid="102" grpId="0"/>
      <p:bldP spid="113" grpId="1"/>
      <p:bldP spid="114" grpId="0"/>
      <p:bldP spid="122" grpId="0"/>
      <p:bldP spid="122" grpId="1"/>
      <p:bldP spid="122" grpId="2"/>
      <p:bldP spid="1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6FA9ECA3-EAA4-E74B-BBFE-196293252DBC}"/>
              </a:ext>
            </a:extLst>
          </p:cNvPr>
          <p:cNvSpPr txBox="1"/>
          <p:nvPr/>
        </p:nvSpPr>
        <p:spPr>
          <a:xfrm>
            <a:off x="4950821" y="17913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27208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hlinkClick r:id="rId10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79DC24-2E3B-294A-B670-CCEE3B330BC0}"/>
              </a:ext>
            </a:extLst>
          </p:cNvPr>
          <p:cNvSpPr/>
          <p:nvPr/>
        </p:nvSpPr>
        <p:spPr>
          <a:xfrm>
            <a:off x="4401876" y="110734"/>
            <a:ext cx="3535193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D5F4677F-7B13-284A-BECA-24499A7A58F2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56" name="Graphic 155" descr="Hamburger Menu Icon">
            <a:extLst>
              <a:ext uri="{FF2B5EF4-FFF2-40B4-BE49-F238E27FC236}">
                <a16:creationId xmlns:a16="http://schemas.microsoft.com/office/drawing/2014/main" id="{35178732-261E-BD4C-8C80-91B679D4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C06460-6E99-734F-9E32-5341D9F61B00}"/>
              </a:ext>
            </a:extLst>
          </p:cNvPr>
          <p:cNvSpPr/>
          <p:nvPr/>
        </p:nvSpPr>
        <p:spPr>
          <a:xfrm>
            <a:off x="4590787" y="970402"/>
            <a:ext cx="3245011" cy="26464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C4031A6-93F3-494F-B19C-4BB5AFAC6FC1}"/>
              </a:ext>
            </a:extLst>
          </p:cNvPr>
          <p:cNvSpPr/>
          <p:nvPr/>
        </p:nvSpPr>
        <p:spPr>
          <a:xfrm>
            <a:off x="4597356" y="1001725"/>
            <a:ext cx="3174221" cy="2469699"/>
          </a:xfrm>
          <a:prstGeom prst="roundRect">
            <a:avLst>
              <a:gd name="adj" fmla="val 6649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46694-B357-054D-9525-4E0098F1B89D}"/>
              </a:ext>
            </a:extLst>
          </p:cNvPr>
          <p:cNvSpPr txBox="1"/>
          <p:nvPr/>
        </p:nvSpPr>
        <p:spPr>
          <a:xfrm>
            <a:off x="4640384" y="1373188"/>
            <a:ext cx="237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RECENT SEARCHES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868885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80ED15-C4C1-354A-AFC4-6111884B15A3}"/>
              </a:ext>
            </a:extLst>
          </p:cNvPr>
          <p:cNvSpPr txBox="1"/>
          <p:nvPr/>
        </p:nvSpPr>
        <p:spPr>
          <a:xfrm>
            <a:off x="4798421" y="16389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ECBBF0-F5E6-7846-80F9-27231E58F819}"/>
              </a:ext>
            </a:extLst>
          </p:cNvPr>
          <p:cNvSpPr txBox="1"/>
          <p:nvPr/>
        </p:nvSpPr>
        <p:spPr>
          <a:xfrm>
            <a:off x="4793623" y="1941372"/>
            <a:ext cx="2353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Prime Supermarket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DA4050-2A54-6B49-8D75-64345BF57DE4}"/>
              </a:ext>
            </a:extLst>
          </p:cNvPr>
          <p:cNvSpPr txBox="1"/>
          <p:nvPr/>
        </p:nvSpPr>
        <p:spPr>
          <a:xfrm>
            <a:off x="4796783" y="2222811"/>
            <a:ext cx="250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Connect71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  <a:solidFill>
            <a:schemeClr val="bg2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 descr="Close">
            <a:extLst>
              <a:ext uri="{FF2B5EF4-FFF2-40B4-BE49-F238E27FC236}">
                <a16:creationId xmlns:a16="http://schemas.microsoft.com/office/drawing/2014/main" id="{98C5E306-721E-0046-9CFB-3FD4944CE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pic>
        <p:nvPicPr>
          <p:cNvPr id="127" name="Graphic 126" descr="Close">
            <a:extLst>
              <a:ext uri="{FF2B5EF4-FFF2-40B4-BE49-F238E27FC236}">
                <a16:creationId xmlns:a16="http://schemas.microsoft.com/office/drawing/2014/main" id="{9073A6F9-D242-ED46-81C8-D49F91AF19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78083" y="1709845"/>
            <a:ext cx="177785" cy="177785"/>
          </a:xfrm>
          <a:prstGeom prst="rect">
            <a:avLst/>
          </a:prstGeom>
        </p:spPr>
      </p:pic>
      <p:pic>
        <p:nvPicPr>
          <p:cNvPr id="128" name="Graphic 127" descr="Close">
            <a:extLst>
              <a:ext uri="{FF2B5EF4-FFF2-40B4-BE49-F238E27FC236}">
                <a16:creationId xmlns:a16="http://schemas.microsoft.com/office/drawing/2014/main" id="{BBEE5397-802E-5549-8F0F-CCD8D39887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81934" y="2010774"/>
            <a:ext cx="177785" cy="177785"/>
          </a:xfrm>
          <a:prstGeom prst="rect">
            <a:avLst/>
          </a:prstGeom>
        </p:spPr>
      </p:pic>
      <p:pic>
        <p:nvPicPr>
          <p:cNvPr id="129" name="Graphic 128" descr="Close">
            <a:extLst>
              <a:ext uri="{FF2B5EF4-FFF2-40B4-BE49-F238E27FC236}">
                <a16:creationId xmlns:a16="http://schemas.microsoft.com/office/drawing/2014/main" id="{C5673B3E-F72D-1344-A472-60EC4502F2C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82690" y="2287686"/>
            <a:ext cx="177785" cy="177785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609F5EA-65EE-304E-85C0-E43119675E41}"/>
              </a:ext>
            </a:extLst>
          </p:cNvPr>
          <p:cNvGrpSpPr/>
          <p:nvPr/>
        </p:nvGrpSpPr>
        <p:grpSpPr>
          <a:xfrm>
            <a:off x="4650683" y="1696524"/>
            <a:ext cx="182046" cy="770019"/>
            <a:chOff x="4650683" y="1696524"/>
            <a:chExt cx="182046" cy="77001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7DCABA0-BAE5-914D-8912-B5A1EEE423A4}"/>
                </a:ext>
              </a:extLst>
            </p:cNvPr>
            <p:cNvGrpSpPr/>
            <p:nvPr/>
          </p:nvGrpSpPr>
          <p:grpSpPr>
            <a:xfrm>
              <a:off x="4652374" y="1696524"/>
              <a:ext cx="180355" cy="765021"/>
              <a:chOff x="4652374" y="1696524"/>
              <a:chExt cx="180355" cy="765021"/>
            </a:xfrm>
            <a:solidFill>
              <a:schemeClr val="accent1"/>
            </a:solidFill>
          </p:grpSpPr>
          <p:pic>
            <p:nvPicPr>
              <p:cNvPr id="168" name="Graphic 167" descr="Star">
                <a:extLst>
                  <a:ext uri="{FF2B5EF4-FFF2-40B4-BE49-F238E27FC236}">
                    <a16:creationId xmlns:a16="http://schemas.microsoft.com/office/drawing/2014/main" id="{4D784EAF-B2AA-6843-B240-EA347639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656235" y="1696524"/>
                <a:ext cx="172886" cy="172886"/>
              </a:xfrm>
              <a:prstGeom prst="rect">
                <a:avLst/>
              </a:prstGeom>
            </p:spPr>
          </p:pic>
          <p:pic>
            <p:nvPicPr>
              <p:cNvPr id="169" name="Graphic 168" descr="Star">
                <a:extLst>
                  <a:ext uri="{FF2B5EF4-FFF2-40B4-BE49-F238E27FC236}">
                    <a16:creationId xmlns:a16="http://schemas.microsoft.com/office/drawing/2014/main" id="{BE16CAA4-E94E-D945-92F1-62933E4AD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659843" y="1997315"/>
                <a:ext cx="172886" cy="172886"/>
              </a:xfrm>
              <a:prstGeom prst="rect">
                <a:avLst/>
              </a:prstGeom>
            </p:spPr>
          </p:pic>
          <p:pic>
            <p:nvPicPr>
              <p:cNvPr id="170" name="Graphic 169" descr="Star">
                <a:extLst>
                  <a:ext uri="{FF2B5EF4-FFF2-40B4-BE49-F238E27FC236}">
                    <a16:creationId xmlns:a16="http://schemas.microsoft.com/office/drawing/2014/main" id="{58D5D832-4EA1-114F-BF4E-A2908C989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652374" y="2288659"/>
                <a:ext cx="172886" cy="172886"/>
              </a:xfrm>
              <a:prstGeom prst="rect">
                <a:avLst/>
              </a:prstGeom>
            </p:spPr>
          </p:pic>
        </p:grpSp>
        <p:pic>
          <p:nvPicPr>
            <p:cNvPr id="167" name="Graphic 166" descr="Star">
              <a:extLst>
                <a:ext uri="{FF2B5EF4-FFF2-40B4-BE49-F238E27FC236}">
                  <a16:creationId xmlns:a16="http://schemas.microsoft.com/office/drawing/2014/main" id="{9A95DF89-4FFD-4F45-81E5-864C10733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50683" y="2293657"/>
              <a:ext cx="172886" cy="172886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4EBC3CB2-376C-6B48-BD82-955C27594D9E}"/>
              </a:ext>
            </a:extLst>
          </p:cNvPr>
          <p:cNvSpPr txBox="1"/>
          <p:nvPr/>
        </p:nvSpPr>
        <p:spPr>
          <a:xfrm>
            <a:off x="7178556" y="1354285"/>
            <a:ext cx="55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Clear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9" name="Graphic 18" descr="Text">
            <a:extLst>
              <a:ext uri="{FF2B5EF4-FFF2-40B4-BE49-F238E27FC236}">
                <a16:creationId xmlns:a16="http://schemas.microsoft.com/office/drawing/2014/main" id="{8CAFF3B5-F98D-1342-AA30-2156533728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32061" y="888785"/>
            <a:ext cx="263621" cy="263621"/>
          </a:xfrm>
          <a:prstGeom prst="rect">
            <a:avLst/>
          </a:prstGeom>
        </p:spPr>
      </p:pic>
      <p:pic>
        <p:nvPicPr>
          <p:cNvPr id="120" name="Graphic 119" descr="Caret Down">
            <a:hlinkClick r:id="rId34" action="ppaction://hlinksldjump"/>
            <a:extLst>
              <a:ext uri="{FF2B5EF4-FFF2-40B4-BE49-F238E27FC236}">
                <a16:creationId xmlns:a16="http://schemas.microsoft.com/office/drawing/2014/main" id="{8729C5C9-939A-0847-B887-35A730F708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5400000">
            <a:off x="4495304" y="874162"/>
            <a:ext cx="397076" cy="344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26E943B-621B-1244-AB7D-E3F9374563D1}"/>
              </a:ext>
            </a:extLst>
          </p:cNvPr>
          <p:cNvSpPr/>
          <p:nvPr/>
        </p:nvSpPr>
        <p:spPr>
          <a:xfrm>
            <a:off x="4633182" y="1347096"/>
            <a:ext cx="3067304" cy="1426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13193D-0470-9945-98F7-F71B33665AF7}"/>
              </a:ext>
            </a:extLst>
          </p:cNvPr>
          <p:cNvSpPr txBox="1"/>
          <p:nvPr/>
        </p:nvSpPr>
        <p:spPr>
          <a:xfrm>
            <a:off x="4702806" y="1359450"/>
            <a:ext cx="300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Your search did not find any matches.</a:t>
            </a:r>
          </a:p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Did you mean: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93685" y="909860"/>
            <a:ext cx="894797" cy="25391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Art LT4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0239136-FDC0-B44B-9F4A-9EB3E2622CA7}"/>
              </a:ext>
            </a:extLst>
          </p:cNvPr>
          <p:cNvSpPr txBox="1"/>
          <p:nvPr/>
        </p:nvSpPr>
        <p:spPr>
          <a:xfrm>
            <a:off x="4712948" y="1738588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The Arc LT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7E043C-2394-004F-9A8D-A3F4733D02B6}"/>
              </a:ext>
            </a:extLst>
          </p:cNvPr>
          <p:cNvSpPr txBox="1"/>
          <p:nvPr/>
        </p:nvSpPr>
        <p:spPr>
          <a:xfrm>
            <a:off x="4708726" y="2028349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LT4</a:t>
            </a:r>
          </a:p>
        </p:txBody>
      </p:sp>
      <p:sp>
        <p:nvSpPr>
          <p:cNvPr id="143" name="Round Same-side Corner of Rectangle 142">
            <a:extLst>
              <a:ext uri="{FF2B5EF4-FFF2-40B4-BE49-F238E27FC236}">
                <a16:creationId xmlns:a16="http://schemas.microsoft.com/office/drawing/2014/main" id="{6EEA9B7F-2EDE-C948-89E0-8DD8633F30E5}"/>
              </a:ext>
            </a:extLst>
          </p:cNvPr>
          <p:cNvSpPr/>
          <p:nvPr/>
        </p:nvSpPr>
        <p:spPr>
          <a:xfrm rot="10800000">
            <a:off x="4396018" y="5490194"/>
            <a:ext cx="3534424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rgbClr val="D2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7E70539-5D64-FA43-BF09-D17E11801E81}"/>
              </a:ext>
            </a:extLst>
          </p:cNvPr>
          <p:cNvSpPr/>
          <p:nvPr/>
        </p:nvSpPr>
        <p:spPr>
          <a:xfrm>
            <a:off x="8045514" y="3774029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Listening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226A344-B02A-AC4B-923C-F526A341D699}"/>
              </a:ext>
            </a:extLst>
          </p:cNvPr>
          <p:cNvSpPr txBox="1"/>
          <p:nvPr/>
        </p:nvSpPr>
        <p:spPr>
          <a:xfrm>
            <a:off x="4706263" y="2327974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South Spine LT4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171319-9AD6-6E4B-9CD1-219401ED3769}"/>
              </a:ext>
            </a:extLst>
          </p:cNvPr>
          <p:cNvSpPr/>
          <p:nvPr/>
        </p:nvSpPr>
        <p:spPr>
          <a:xfrm>
            <a:off x="7433524" y="3518627"/>
            <a:ext cx="829028" cy="745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78B4B-2404-974C-BC9F-DC5DBEF67942}"/>
              </a:ext>
            </a:extLst>
          </p:cNvPr>
          <p:cNvSpPr/>
          <p:nvPr/>
        </p:nvSpPr>
        <p:spPr>
          <a:xfrm flipH="1" flipV="1">
            <a:off x="6912098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1062D0-3E20-5949-9511-07E21F0D094A}"/>
              </a:ext>
            </a:extLst>
          </p:cNvPr>
          <p:cNvSpPr/>
          <p:nvPr/>
        </p:nvSpPr>
        <p:spPr>
          <a:xfrm flipH="1" flipV="1">
            <a:off x="7044811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46B2DA0-712F-7446-8C04-A475A4719B96}"/>
              </a:ext>
            </a:extLst>
          </p:cNvPr>
          <p:cNvSpPr/>
          <p:nvPr/>
        </p:nvSpPr>
        <p:spPr>
          <a:xfrm flipH="1" flipV="1">
            <a:off x="7174200" y="394052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7F6D84F-339D-1B43-B6CC-121D6ADC9D02}"/>
              </a:ext>
            </a:extLst>
          </p:cNvPr>
          <p:cNvSpPr/>
          <p:nvPr/>
        </p:nvSpPr>
        <p:spPr>
          <a:xfrm>
            <a:off x="4332815" y="3149443"/>
            <a:ext cx="45719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4F13E0-BA40-2A4D-9C66-C4F3B72D6EA8}"/>
              </a:ext>
            </a:extLst>
          </p:cNvPr>
          <p:cNvSpPr/>
          <p:nvPr/>
        </p:nvSpPr>
        <p:spPr>
          <a:xfrm>
            <a:off x="4459180" y="3591681"/>
            <a:ext cx="3079322" cy="629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575015A-6198-9B4A-8EC7-597B1ED153D6}"/>
              </a:ext>
            </a:extLst>
          </p:cNvPr>
          <p:cNvSpPr/>
          <p:nvPr/>
        </p:nvSpPr>
        <p:spPr>
          <a:xfrm>
            <a:off x="6163229" y="3777960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Listening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750FEED-30A9-A346-9CC1-86CF4041BB3E}"/>
              </a:ext>
            </a:extLst>
          </p:cNvPr>
          <p:cNvSpPr/>
          <p:nvPr/>
        </p:nvSpPr>
        <p:spPr>
          <a:xfrm>
            <a:off x="7546587" y="3552787"/>
            <a:ext cx="2145502" cy="742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00044-9926-E942-8B42-13F37527F461}"/>
              </a:ext>
            </a:extLst>
          </p:cNvPr>
          <p:cNvGrpSpPr/>
          <p:nvPr/>
        </p:nvGrpSpPr>
        <p:grpSpPr>
          <a:xfrm>
            <a:off x="7301129" y="3643627"/>
            <a:ext cx="535698" cy="535855"/>
            <a:chOff x="8145228" y="2982788"/>
            <a:chExt cx="535698" cy="53585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92B0F37-F887-314E-AA1B-1F53D049996D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0610BD3-66A0-C949-A4BF-69B08819379F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132" name="Chord 131">
                <a:extLst>
                  <a:ext uri="{FF2B5EF4-FFF2-40B4-BE49-F238E27FC236}">
                    <a16:creationId xmlns:a16="http://schemas.microsoft.com/office/drawing/2014/main" id="{9C77988C-6C8C-C747-A0EA-7B6E0F662118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A376854-7D09-184A-99B2-C9C7713BD19E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2" descr="Ios Microphone Icon #113292 - Free Icons Library">
              <a:extLst>
                <a:ext uri="{FF2B5EF4-FFF2-40B4-BE49-F238E27FC236}">
                  <a16:creationId xmlns:a16="http://schemas.microsoft.com/office/drawing/2014/main" id="{26E56AA9-CE11-AE48-BE74-51344966F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iPhone X Owners Complain About Keyboard's 'Wasted Space' - MacRumors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73F41E-E946-7440-A845-CB414FB2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7"/>
          <a:stretch/>
        </p:blipFill>
        <p:spPr bwMode="auto">
          <a:xfrm>
            <a:off x="4389938" y="4289901"/>
            <a:ext cx="3547131" cy="21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E07274A-E720-064A-A942-39B32B88CEDD}"/>
              </a:ext>
            </a:extLst>
          </p:cNvPr>
          <p:cNvSpPr/>
          <p:nvPr/>
        </p:nvSpPr>
        <p:spPr>
          <a:xfrm>
            <a:off x="4333266" y="312940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40162" y="303301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ACCC-D48E-3646-9255-B499282ECB60}"/>
              </a:ext>
            </a:extLst>
          </p:cNvPr>
          <p:cNvSpPr/>
          <p:nvPr/>
        </p:nvSpPr>
        <p:spPr>
          <a:xfrm>
            <a:off x="5464996" y="940079"/>
            <a:ext cx="1144589" cy="202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phic 162" descr="Text">
            <a:extLst>
              <a:ext uri="{FF2B5EF4-FFF2-40B4-BE49-F238E27FC236}">
                <a16:creationId xmlns:a16="http://schemas.microsoft.com/office/drawing/2014/main" id="{1394D059-AA35-4C47-B108-4FDACE33F96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28092" y="922139"/>
            <a:ext cx="263621" cy="263621"/>
          </a:xfrm>
          <a:prstGeom prst="rect">
            <a:avLst/>
          </a:prstGeom>
        </p:spPr>
      </p:pic>
      <p:pic>
        <p:nvPicPr>
          <p:cNvPr id="172" name="Picture 171" descr="Shape&#10;&#10;Description automatically generated">
            <a:extLst>
              <a:ext uri="{FF2B5EF4-FFF2-40B4-BE49-F238E27FC236}">
                <a16:creationId xmlns:a16="http://schemas.microsoft.com/office/drawing/2014/main" id="{43692858-4FAD-EF48-AD0A-317388329758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t="94299"/>
          <a:stretch/>
        </p:blipFill>
        <p:spPr>
          <a:xfrm>
            <a:off x="4330643" y="6465166"/>
            <a:ext cx="3677550" cy="390991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882337A-8AD5-CD4F-B1C5-3FAF28F67D73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Search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Searching with Speech Recognition via Microphone</a:t>
            </a:r>
          </a:p>
        </p:txBody>
      </p:sp>
      <p:pic>
        <p:nvPicPr>
          <p:cNvPr id="174" name="Graphic 173" descr="Magnifying glass">
            <a:extLst>
              <a:ext uri="{FF2B5EF4-FFF2-40B4-BE49-F238E27FC236}">
                <a16:creationId xmlns:a16="http://schemas.microsoft.com/office/drawing/2014/main" id="{CFE15FBD-C10D-FF48-A836-93731760A55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2506" y="455231"/>
            <a:ext cx="668338" cy="668338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234B1BE-0E91-3D41-AF46-8D843E47BA07}"/>
              </a:ext>
            </a:extLst>
          </p:cNvPr>
          <p:cNvSpPr txBox="1"/>
          <p:nvPr/>
        </p:nvSpPr>
        <p:spPr>
          <a:xfrm>
            <a:off x="312506" y="3432884"/>
            <a:ext cx="310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Voice searches might not be too accurate, users can clear their search bar and retype the destination.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0F86652-64B2-204F-8B86-96F11E4D1B72}"/>
              </a:ext>
            </a:extLst>
          </p:cNvPr>
          <p:cNvGrpSpPr/>
          <p:nvPr/>
        </p:nvGrpSpPr>
        <p:grpSpPr>
          <a:xfrm>
            <a:off x="7659941" y="2716231"/>
            <a:ext cx="3447621" cy="1133762"/>
            <a:chOff x="5577906" y="4295083"/>
            <a:chExt cx="2135623" cy="1133762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ABE1509-26FF-4547-9713-7A5C545E574E}"/>
                </a:ext>
              </a:extLst>
            </p:cNvPr>
            <p:cNvSpPr txBox="1"/>
            <p:nvPr/>
          </p:nvSpPr>
          <p:spPr>
            <a:xfrm>
              <a:off x="6347346" y="4295083"/>
              <a:ext cx="1366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the microphone to start recording destination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1E7738E-2C48-7F4B-8044-D5FBDFBC1E51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 flipV="1">
              <a:off x="5577906" y="4710582"/>
              <a:ext cx="769440" cy="71826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9C560CA-5857-1441-A3E3-FFA1D3A9968D}"/>
              </a:ext>
            </a:extLst>
          </p:cNvPr>
          <p:cNvGrpSpPr/>
          <p:nvPr/>
        </p:nvGrpSpPr>
        <p:grpSpPr>
          <a:xfrm>
            <a:off x="7122924" y="1055768"/>
            <a:ext cx="3612141" cy="1094233"/>
            <a:chOff x="5362394" y="3810927"/>
            <a:chExt cx="2237534" cy="1094233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78E225B-F2CB-F54D-B784-9EFDA882A838}"/>
                </a:ext>
              </a:extLst>
            </p:cNvPr>
            <p:cNvSpPr txBox="1"/>
            <p:nvPr/>
          </p:nvSpPr>
          <p:spPr>
            <a:xfrm>
              <a:off x="6233745" y="4320385"/>
              <a:ext cx="136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clear search field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BC996AB-E9C6-9A4D-8A5C-B067C3ECC3CE}"/>
                </a:ext>
              </a:extLst>
            </p:cNvPr>
            <p:cNvCxnSpPr>
              <a:cxnSpLocks/>
            </p:cNvCxnSpPr>
            <p:nvPr/>
          </p:nvCxnSpPr>
          <p:spPr>
            <a:xfrm>
              <a:off x="5362394" y="3810927"/>
              <a:ext cx="847237" cy="65616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5149795-9B1A-EE4F-9477-F41F58EA46E7}"/>
              </a:ext>
            </a:extLst>
          </p:cNvPr>
          <p:cNvGrpSpPr/>
          <p:nvPr/>
        </p:nvGrpSpPr>
        <p:grpSpPr>
          <a:xfrm>
            <a:off x="6300145" y="4414123"/>
            <a:ext cx="5129855" cy="994752"/>
            <a:chOff x="5044331" y="4239147"/>
            <a:chExt cx="3177680" cy="99475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578D10-75A0-0A41-B622-740638AD396B}"/>
                </a:ext>
              </a:extLst>
            </p:cNvPr>
            <p:cNvSpPr txBox="1"/>
            <p:nvPr/>
          </p:nvSpPr>
          <p:spPr>
            <a:xfrm>
              <a:off x="6667772" y="4239147"/>
              <a:ext cx="1554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the keyboard to start typing destination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1EA796D-B261-394B-9C49-5538F061B719}"/>
                </a:ext>
              </a:extLst>
            </p:cNvPr>
            <p:cNvCxnSpPr>
              <a:cxnSpLocks/>
              <a:endCxn id="184" idx="1"/>
            </p:cNvCxnSpPr>
            <p:nvPr/>
          </p:nvCxnSpPr>
          <p:spPr>
            <a:xfrm flipV="1">
              <a:off x="5044331" y="4531535"/>
              <a:ext cx="1623441" cy="70236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C659587-BC97-414A-A662-C738B59917A5}"/>
              </a:ext>
            </a:extLst>
          </p:cNvPr>
          <p:cNvGrpSpPr/>
          <p:nvPr/>
        </p:nvGrpSpPr>
        <p:grpSpPr>
          <a:xfrm>
            <a:off x="6522881" y="1110136"/>
            <a:ext cx="5124610" cy="1251084"/>
            <a:chOff x="5436430" y="3844153"/>
            <a:chExt cx="3174430" cy="125108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79935C1-2396-2C45-B04D-9F40B04FF52E}"/>
                </a:ext>
              </a:extLst>
            </p:cNvPr>
            <p:cNvSpPr txBox="1"/>
            <p:nvPr/>
          </p:nvSpPr>
          <p:spPr>
            <a:xfrm>
              <a:off x="6692396" y="4510462"/>
              <a:ext cx="19184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Helvetica Light" panose="020B0403020202020204" pitchFamily="34" charset="0"/>
                </a:rPr>
                <a:t>Oops! Seems like this is not what we are searching for!</a:t>
              </a: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6381E2C-803E-2C4B-B846-4441563063A7}"/>
                </a:ext>
              </a:extLst>
            </p:cNvPr>
            <p:cNvCxnSpPr>
              <a:cxnSpLocks/>
              <a:endCxn id="187" idx="1"/>
            </p:cNvCxnSpPr>
            <p:nvPr/>
          </p:nvCxnSpPr>
          <p:spPr>
            <a:xfrm>
              <a:off x="5436430" y="3844153"/>
              <a:ext cx="1255966" cy="95869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F726142-492E-344C-9C1A-37E0AE47ECFF}"/>
              </a:ext>
            </a:extLst>
          </p:cNvPr>
          <p:cNvSpPr txBox="1"/>
          <p:nvPr/>
        </p:nvSpPr>
        <p:spPr>
          <a:xfrm>
            <a:off x="327223" y="2259276"/>
            <a:ext cx="310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If searches are invalid, clarification of top 3 relevant searches will be shown for the users to choose.</a:t>
            </a:r>
          </a:p>
        </p:txBody>
      </p:sp>
    </p:spTree>
    <p:extLst>
      <p:ext uri="{BB962C8B-B14F-4D97-AF65-F5344CB8AC3E}">
        <p14:creationId xmlns:p14="http://schemas.microsoft.com/office/powerpoint/2010/main" val="4237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0.15403 -3.7037E-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16002 0.0011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1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1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1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1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1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1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1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36" grpId="0"/>
      <p:bldP spid="136" grpId="1"/>
      <p:bldP spid="35" grpId="0" animBg="1"/>
      <p:bldP spid="137" grpId="0"/>
      <p:bldP spid="137" grpId="1"/>
      <p:bldP spid="140" grpId="0"/>
      <p:bldP spid="140" grpId="1"/>
      <p:bldP spid="144" grpId="0" animBg="1"/>
      <p:bldP spid="145" grpId="0"/>
      <p:bldP spid="145" grpId="1"/>
      <p:bldP spid="43" grpId="0" animBg="1"/>
      <p:bldP spid="43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1" grpId="0" animBg="1"/>
      <p:bldP spid="151" grpId="1" animBg="1"/>
      <p:bldP spid="17" grpId="0" animBg="1"/>
      <p:bldP spid="175" grpId="0"/>
      <p:bldP spid="1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6FA9ECA3-EAA4-E74B-BBFE-196293252DBC}"/>
              </a:ext>
            </a:extLst>
          </p:cNvPr>
          <p:cNvSpPr txBox="1"/>
          <p:nvPr/>
        </p:nvSpPr>
        <p:spPr>
          <a:xfrm>
            <a:off x="4950821" y="17913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27208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hlinkClick r:id="rId10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179DC24-2E3B-294A-B670-CCEE3B330BC0}"/>
              </a:ext>
            </a:extLst>
          </p:cNvPr>
          <p:cNvSpPr/>
          <p:nvPr/>
        </p:nvSpPr>
        <p:spPr>
          <a:xfrm>
            <a:off x="4401876" y="110734"/>
            <a:ext cx="3535193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D5F4677F-7B13-284A-BECA-24499A7A58F2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56" name="Graphic 155" descr="Hamburger Menu Icon">
            <a:extLst>
              <a:ext uri="{FF2B5EF4-FFF2-40B4-BE49-F238E27FC236}">
                <a16:creationId xmlns:a16="http://schemas.microsoft.com/office/drawing/2014/main" id="{35178732-261E-BD4C-8C80-91B679D4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C06460-6E99-734F-9E32-5341D9F61B00}"/>
              </a:ext>
            </a:extLst>
          </p:cNvPr>
          <p:cNvSpPr/>
          <p:nvPr/>
        </p:nvSpPr>
        <p:spPr>
          <a:xfrm>
            <a:off x="4590787" y="970402"/>
            <a:ext cx="3245011" cy="26464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C4031A6-93F3-494F-B19C-4BB5AFAC6FC1}"/>
              </a:ext>
            </a:extLst>
          </p:cNvPr>
          <p:cNvSpPr/>
          <p:nvPr/>
        </p:nvSpPr>
        <p:spPr>
          <a:xfrm>
            <a:off x="4597356" y="1001725"/>
            <a:ext cx="3174221" cy="2469699"/>
          </a:xfrm>
          <a:prstGeom prst="roundRect">
            <a:avLst>
              <a:gd name="adj" fmla="val 6649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46694-B357-054D-9525-4E0098F1B89D}"/>
              </a:ext>
            </a:extLst>
          </p:cNvPr>
          <p:cNvSpPr txBox="1"/>
          <p:nvPr/>
        </p:nvSpPr>
        <p:spPr>
          <a:xfrm>
            <a:off x="4640384" y="1373188"/>
            <a:ext cx="237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RECENT SEARCHES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868885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80ED15-C4C1-354A-AFC4-6111884B15A3}"/>
              </a:ext>
            </a:extLst>
          </p:cNvPr>
          <p:cNvSpPr txBox="1"/>
          <p:nvPr/>
        </p:nvSpPr>
        <p:spPr>
          <a:xfrm>
            <a:off x="4798421" y="16389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ECBBF0-F5E6-7846-80F9-27231E58F819}"/>
              </a:ext>
            </a:extLst>
          </p:cNvPr>
          <p:cNvSpPr txBox="1"/>
          <p:nvPr/>
        </p:nvSpPr>
        <p:spPr>
          <a:xfrm>
            <a:off x="4793623" y="1941372"/>
            <a:ext cx="2353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Prime Supermarket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5DA4050-2A54-6B49-8D75-64345BF57DE4}"/>
              </a:ext>
            </a:extLst>
          </p:cNvPr>
          <p:cNvSpPr txBox="1"/>
          <p:nvPr/>
        </p:nvSpPr>
        <p:spPr>
          <a:xfrm>
            <a:off x="4796783" y="2222811"/>
            <a:ext cx="250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Connect71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  <a:solidFill>
            <a:schemeClr val="bg2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33" name="Graphic 32" descr="Transfer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Graphic 120" descr="Close">
            <a:extLst>
              <a:ext uri="{FF2B5EF4-FFF2-40B4-BE49-F238E27FC236}">
                <a16:creationId xmlns:a16="http://schemas.microsoft.com/office/drawing/2014/main" id="{98C5E306-721E-0046-9CFB-3FD4944CE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pic>
        <p:nvPicPr>
          <p:cNvPr id="127" name="Graphic 126" descr="Close">
            <a:extLst>
              <a:ext uri="{FF2B5EF4-FFF2-40B4-BE49-F238E27FC236}">
                <a16:creationId xmlns:a16="http://schemas.microsoft.com/office/drawing/2014/main" id="{9073A6F9-D242-ED46-81C8-D49F91AF19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78083" y="1709845"/>
            <a:ext cx="177785" cy="177785"/>
          </a:xfrm>
          <a:prstGeom prst="rect">
            <a:avLst/>
          </a:prstGeom>
        </p:spPr>
      </p:pic>
      <p:pic>
        <p:nvPicPr>
          <p:cNvPr id="128" name="Graphic 127" descr="Close">
            <a:extLst>
              <a:ext uri="{FF2B5EF4-FFF2-40B4-BE49-F238E27FC236}">
                <a16:creationId xmlns:a16="http://schemas.microsoft.com/office/drawing/2014/main" id="{BBEE5397-802E-5549-8F0F-CCD8D39887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81934" y="2010774"/>
            <a:ext cx="177785" cy="177785"/>
          </a:xfrm>
          <a:prstGeom prst="rect">
            <a:avLst/>
          </a:prstGeom>
        </p:spPr>
      </p:pic>
      <p:pic>
        <p:nvPicPr>
          <p:cNvPr id="129" name="Graphic 128" descr="Close">
            <a:extLst>
              <a:ext uri="{FF2B5EF4-FFF2-40B4-BE49-F238E27FC236}">
                <a16:creationId xmlns:a16="http://schemas.microsoft.com/office/drawing/2014/main" id="{C5673B3E-F72D-1344-A472-60EC4502F2C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382690" y="2287686"/>
            <a:ext cx="177785" cy="177785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609F5EA-65EE-304E-85C0-E43119675E41}"/>
              </a:ext>
            </a:extLst>
          </p:cNvPr>
          <p:cNvGrpSpPr/>
          <p:nvPr/>
        </p:nvGrpSpPr>
        <p:grpSpPr>
          <a:xfrm>
            <a:off x="4650683" y="1696524"/>
            <a:ext cx="182046" cy="770019"/>
            <a:chOff x="4650683" y="1696524"/>
            <a:chExt cx="182046" cy="77001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7DCABA0-BAE5-914D-8912-B5A1EEE423A4}"/>
                </a:ext>
              </a:extLst>
            </p:cNvPr>
            <p:cNvGrpSpPr/>
            <p:nvPr/>
          </p:nvGrpSpPr>
          <p:grpSpPr>
            <a:xfrm>
              <a:off x="4652374" y="1696524"/>
              <a:ext cx="180355" cy="765021"/>
              <a:chOff x="4652374" y="1696524"/>
              <a:chExt cx="180355" cy="765021"/>
            </a:xfrm>
            <a:solidFill>
              <a:schemeClr val="accent1"/>
            </a:solidFill>
          </p:grpSpPr>
          <p:pic>
            <p:nvPicPr>
              <p:cNvPr id="168" name="Graphic 167" descr="Star">
                <a:extLst>
                  <a:ext uri="{FF2B5EF4-FFF2-40B4-BE49-F238E27FC236}">
                    <a16:creationId xmlns:a16="http://schemas.microsoft.com/office/drawing/2014/main" id="{4D784EAF-B2AA-6843-B240-EA347639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656235" y="1696524"/>
                <a:ext cx="172886" cy="172886"/>
              </a:xfrm>
              <a:prstGeom prst="rect">
                <a:avLst/>
              </a:prstGeom>
            </p:spPr>
          </p:pic>
          <p:pic>
            <p:nvPicPr>
              <p:cNvPr id="169" name="Graphic 168" descr="Star">
                <a:extLst>
                  <a:ext uri="{FF2B5EF4-FFF2-40B4-BE49-F238E27FC236}">
                    <a16:creationId xmlns:a16="http://schemas.microsoft.com/office/drawing/2014/main" id="{BE16CAA4-E94E-D945-92F1-62933E4AD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659843" y="1997315"/>
                <a:ext cx="172886" cy="172886"/>
              </a:xfrm>
              <a:prstGeom prst="rect">
                <a:avLst/>
              </a:prstGeom>
            </p:spPr>
          </p:pic>
          <p:pic>
            <p:nvPicPr>
              <p:cNvPr id="170" name="Graphic 169" descr="Star">
                <a:extLst>
                  <a:ext uri="{FF2B5EF4-FFF2-40B4-BE49-F238E27FC236}">
                    <a16:creationId xmlns:a16="http://schemas.microsoft.com/office/drawing/2014/main" id="{58D5D832-4EA1-114F-BF4E-A2908C989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652374" y="2288659"/>
                <a:ext cx="172886" cy="172886"/>
              </a:xfrm>
              <a:prstGeom prst="rect">
                <a:avLst/>
              </a:prstGeom>
            </p:spPr>
          </p:pic>
        </p:grpSp>
        <p:pic>
          <p:nvPicPr>
            <p:cNvPr id="167" name="Graphic 166" descr="Star">
              <a:extLst>
                <a:ext uri="{FF2B5EF4-FFF2-40B4-BE49-F238E27FC236}">
                  <a16:creationId xmlns:a16="http://schemas.microsoft.com/office/drawing/2014/main" id="{9A95DF89-4FFD-4F45-81E5-864C10733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50683" y="2293657"/>
              <a:ext cx="172886" cy="172886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4EBC3CB2-376C-6B48-BD82-955C27594D9E}"/>
              </a:ext>
            </a:extLst>
          </p:cNvPr>
          <p:cNvSpPr txBox="1"/>
          <p:nvPr/>
        </p:nvSpPr>
        <p:spPr>
          <a:xfrm>
            <a:off x="7178556" y="1354285"/>
            <a:ext cx="55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Clear</a:t>
            </a:r>
            <a:endParaRPr lang="en-US" u="sng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9" name="Graphic 18" descr="Text">
            <a:extLst>
              <a:ext uri="{FF2B5EF4-FFF2-40B4-BE49-F238E27FC236}">
                <a16:creationId xmlns:a16="http://schemas.microsoft.com/office/drawing/2014/main" id="{8CAFF3B5-F98D-1342-AA30-2156533728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32061" y="888785"/>
            <a:ext cx="263621" cy="263621"/>
          </a:xfrm>
          <a:prstGeom prst="rect">
            <a:avLst/>
          </a:prstGeom>
        </p:spPr>
      </p:pic>
      <p:pic>
        <p:nvPicPr>
          <p:cNvPr id="120" name="Graphic 119" descr="Caret Down">
            <a:hlinkClick r:id="rId34" action="ppaction://hlinksldjump"/>
            <a:extLst>
              <a:ext uri="{FF2B5EF4-FFF2-40B4-BE49-F238E27FC236}">
                <a16:creationId xmlns:a16="http://schemas.microsoft.com/office/drawing/2014/main" id="{8729C5C9-939A-0847-B887-35A730F708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5400000">
            <a:off x="4495304" y="874162"/>
            <a:ext cx="397076" cy="344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26E943B-621B-1244-AB7D-E3F9374563D1}"/>
              </a:ext>
            </a:extLst>
          </p:cNvPr>
          <p:cNvSpPr/>
          <p:nvPr/>
        </p:nvSpPr>
        <p:spPr>
          <a:xfrm>
            <a:off x="4633182" y="1347096"/>
            <a:ext cx="3067304" cy="1426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13193D-0470-9945-98F7-F71B33665AF7}"/>
              </a:ext>
            </a:extLst>
          </p:cNvPr>
          <p:cNvSpPr txBox="1"/>
          <p:nvPr/>
        </p:nvSpPr>
        <p:spPr>
          <a:xfrm>
            <a:off x="4702806" y="1359450"/>
            <a:ext cx="300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Your search did not find any matches.</a:t>
            </a:r>
          </a:p>
          <a:p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rPr>
              <a:t>Did you mean: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77324" y="909860"/>
            <a:ext cx="925253" cy="25391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0239136-FDC0-B44B-9F4A-9EB3E2622CA7}"/>
              </a:ext>
            </a:extLst>
          </p:cNvPr>
          <p:cNvSpPr txBox="1"/>
          <p:nvPr/>
        </p:nvSpPr>
        <p:spPr>
          <a:xfrm>
            <a:off x="4712948" y="1738588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The Arc LT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A7E043C-2394-004F-9A8D-A3F4733D02B6}"/>
              </a:ext>
            </a:extLst>
          </p:cNvPr>
          <p:cNvSpPr txBox="1"/>
          <p:nvPr/>
        </p:nvSpPr>
        <p:spPr>
          <a:xfrm>
            <a:off x="4708726" y="2028349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LT4</a:t>
            </a:r>
          </a:p>
        </p:txBody>
      </p:sp>
      <p:pic>
        <p:nvPicPr>
          <p:cNvPr id="142" name="Graphic 141" descr="Magnifying glass">
            <a:extLst>
              <a:ext uri="{FF2B5EF4-FFF2-40B4-BE49-F238E27FC236}">
                <a16:creationId xmlns:a16="http://schemas.microsoft.com/office/drawing/2014/main" id="{2E788011-D0BC-6A4B-8ACE-5A5BBDEA2EA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44495" y="918800"/>
            <a:ext cx="270157" cy="261610"/>
          </a:xfrm>
          <a:prstGeom prst="rect">
            <a:avLst/>
          </a:prstGeom>
        </p:spPr>
      </p:pic>
      <p:sp>
        <p:nvSpPr>
          <p:cNvPr id="143" name="Round Same-side Corner of Rectangle 142">
            <a:extLst>
              <a:ext uri="{FF2B5EF4-FFF2-40B4-BE49-F238E27FC236}">
                <a16:creationId xmlns:a16="http://schemas.microsoft.com/office/drawing/2014/main" id="{6EEA9B7F-2EDE-C948-89E0-8DD8633F30E5}"/>
              </a:ext>
            </a:extLst>
          </p:cNvPr>
          <p:cNvSpPr/>
          <p:nvPr/>
        </p:nvSpPr>
        <p:spPr>
          <a:xfrm rot="10800000">
            <a:off x="4396018" y="5490194"/>
            <a:ext cx="3534424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rgbClr val="D2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7E70539-5D64-FA43-BF09-D17E11801E81}"/>
              </a:ext>
            </a:extLst>
          </p:cNvPr>
          <p:cNvSpPr/>
          <p:nvPr/>
        </p:nvSpPr>
        <p:spPr>
          <a:xfrm>
            <a:off x="8045514" y="3774029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Listening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226A344-B02A-AC4B-923C-F526A341D699}"/>
              </a:ext>
            </a:extLst>
          </p:cNvPr>
          <p:cNvSpPr txBox="1"/>
          <p:nvPr/>
        </p:nvSpPr>
        <p:spPr>
          <a:xfrm>
            <a:off x="4706263" y="2327974"/>
            <a:ext cx="2432292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South Spine LT4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171319-9AD6-6E4B-9CD1-219401ED3769}"/>
              </a:ext>
            </a:extLst>
          </p:cNvPr>
          <p:cNvSpPr/>
          <p:nvPr/>
        </p:nvSpPr>
        <p:spPr>
          <a:xfrm>
            <a:off x="7433524" y="3518627"/>
            <a:ext cx="829028" cy="745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78B4B-2404-974C-BC9F-DC5DBEF67942}"/>
              </a:ext>
            </a:extLst>
          </p:cNvPr>
          <p:cNvSpPr/>
          <p:nvPr/>
        </p:nvSpPr>
        <p:spPr>
          <a:xfrm flipH="1" flipV="1">
            <a:off x="6912098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1062D0-3E20-5949-9511-07E21F0D094A}"/>
              </a:ext>
            </a:extLst>
          </p:cNvPr>
          <p:cNvSpPr/>
          <p:nvPr/>
        </p:nvSpPr>
        <p:spPr>
          <a:xfrm flipH="1" flipV="1">
            <a:off x="7044811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46B2DA0-712F-7446-8C04-A475A4719B96}"/>
              </a:ext>
            </a:extLst>
          </p:cNvPr>
          <p:cNvSpPr/>
          <p:nvPr/>
        </p:nvSpPr>
        <p:spPr>
          <a:xfrm flipH="1" flipV="1">
            <a:off x="7174200" y="394052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7F6D84F-339D-1B43-B6CC-121D6ADC9D02}"/>
              </a:ext>
            </a:extLst>
          </p:cNvPr>
          <p:cNvSpPr/>
          <p:nvPr/>
        </p:nvSpPr>
        <p:spPr>
          <a:xfrm>
            <a:off x="4332815" y="3149443"/>
            <a:ext cx="45719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4F13E0-BA40-2A4D-9C66-C4F3B72D6EA8}"/>
              </a:ext>
            </a:extLst>
          </p:cNvPr>
          <p:cNvSpPr/>
          <p:nvPr/>
        </p:nvSpPr>
        <p:spPr>
          <a:xfrm>
            <a:off x="4459180" y="3591681"/>
            <a:ext cx="3079322" cy="629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750FEED-30A9-A346-9CC1-86CF4041BB3E}"/>
              </a:ext>
            </a:extLst>
          </p:cNvPr>
          <p:cNvSpPr/>
          <p:nvPr/>
        </p:nvSpPr>
        <p:spPr>
          <a:xfrm>
            <a:off x="7546587" y="3552787"/>
            <a:ext cx="2145502" cy="742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00044-9926-E942-8B42-13F37527F461}"/>
              </a:ext>
            </a:extLst>
          </p:cNvPr>
          <p:cNvGrpSpPr/>
          <p:nvPr/>
        </p:nvGrpSpPr>
        <p:grpSpPr>
          <a:xfrm>
            <a:off x="7301129" y="3643627"/>
            <a:ext cx="535698" cy="535855"/>
            <a:chOff x="8145228" y="2982788"/>
            <a:chExt cx="535698" cy="53585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92B0F37-F887-314E-AA1B-1F53D049996D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0610BD3-66A0-C949-A4BF-69B08819379F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132" name="Chord 131">
                <a:extLst>
                  <a:ext uri="{FF2B5EF4-FFF2-40B4-BE49-F238E27FC236}">
                    <a16:creationId xmlns:a16="http://schemas.microsoft.com/office/drawing/2014/main" id="{9C77988C-6C8C-C747-A0EA-7B6E0F662118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A376854-7D09-184A-99B2-C9C7713BD19E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2" descr="Ios Microphone Icon #113292 - Free Icons Library">
              <a:extLst>
                <a:ext uri="{FF2B5EF4-FFF2-40B4-BE49-F238E27FC236}">
                  <a16:creationId xmlns:a16="http://schemas.microsoft.com/office/drawing/2014/main" id="{26E56AA9-CE11-AE48-BE74-51344966F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iPhone X Owners Complain About Keyboard's 'Wasted Space' - MacRumors">
            <a:extLst>
              <a:ext uri="{FF2B5EF4-FFF2-40B4-BE49-F238E27FC236}">
                <a16:creationId xmlns:a16="http://schemas.microsoft.com/office/drawing/2014/main" id="{8373F41E-E946-7440-A845-CB414FB2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7"/>
          <a:stretch/>
        </p:blipFill>
        <p:spPr bwMode="auto">
          <a:xfrm>
            <a:off x="4389938" y="4289901"/>
            <a:ext cx="3547131" cy="21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E07274A-E720-064A-A942-39B32B88CEDD}"/>
              </a:ext>
            </a:extLst>
          </p:cNvPr>
          <p:cNvSpPr/>
          <p:nvPr/>
        </p:nvSpPr>
        <p:spPr>
          <a:xfrm>
            <a:off x="4333266" y="312940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9899" y="2994925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C7DE98-C2D1-CE4D-87D9-55E71BB906C8}"/>
              </a:ext>
            </a:extLst>
          </p:cNvPr>
          <p:cNvGrpSpPr/>
          <p:nvPr/>
        </p:nvGrpSpPr>
        <p:grpSpPr>
          <a:xfrm>
            <a:off x="4579456" y="1233092"/>
            <a:ext cx="3271920" cy="2368868"/>
            <a:chOff x="4579456" y="1233092"/>
            <a:chExt cx="3271920" cy="2368868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FC1DC7B-9B10-8442-9253-8F85C1518D46}"/>
                </a:ext>
              </a:extLst>
            </p:cNvPr>
            <p:cNvSpPr/>
            <p:nvPr/>
          </p:nvSpPr>
          <p:spPr>
            <a:xfrm>
              <a:off x="4579456" y="1325020"/>
              <a:ext cx="3271920" cy="2276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0DA919-25BE-164C-9D6F-A11DB4C16EFE}"/>
                </a:ext>
              </a:extLst>
            </p:cNvPr>
            <p:cNvGrpSpPr/>
            <p:nvPr/>
          </p:nvGrpSpPr>
          <p:grpSpPr>
            <a:xfrm>
              <a:off x="4604895" y="1233092"/>
              <a:ext cx="3169706" cy="939734"/>
              <a:chOff x="4604895" y="1233092"/>
              <a:chExt cx="3169706" cy="939734"/>
            </a:xfrm>
          </p:grpSpPr>
          <p:sp>
            <p:nvSpPr>
              <p:cNvPr id="3" name="Round Same-side Corner of Rectangle 2">
                <a:extLst>
                  <a:ext uri="{FF2B5EF4-FFF2-40B4-BE49-F238E27FC236}">
                    <a16:creationId xmlns:a16="http://schemas.microsoft.com/office/drawing/2014/main" id="{00082527-3FD2-E443-BAFD-757C9F17F321}"/>
                  </a:ext>
                </a:extLst>
              </p:cNvPr>
              <p:cNvSpPr/>
              <p:nvPr/>
            </p:nvSpPr>
            <p:spPr>
              <a:xfrm rot="10800000">
                <a:off x="4604895" y="1325222"/>
                <a:ext cx="3169706" cy="847604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9BBA7EB-1811-8D49-9D6A-36142D2E799D}"/>
                  </a:ext>
                </a:extLst>
              </p:cNvPr>
              <p:cNvSpPr/>
              <p:nvPr/>
            </p:nvSpPr>
            <p:spPr>
              <a:xfrm>
                <a:off x="4611393" y="1233092"/>
                <a:ext cx="3147484" cy="71365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FF5F919-A638-5242-9852-4544425FACFB}"/>
              </a:ext>
            </a:extLst>
          </p:cNvPr>
          <p:cNvGrpSpPr/>
          <p:nvPr/>
        </p:nvGrpSpPr>
        <p:grpSpPr>
          <a:xfrm>
            <a:off x="4865348" y="1212015"/>
            <a:ext cx="2432292" cy="507419"/>
            <a:chOff x="4865348" y="1212015"/>
            <a:chExt cx="2432292" cy="507419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BA0A3D1-F059-F349-B42E-82530AA35926}"/>
                </a:ext>
              </a:extLst>
            </p:cNvPr>
            <p:cNvSpPr txBox="1"/>
            <p:nvPr/>
          </p:nvSpPr>
          <p:spPr>
            <a:xfrm>
              <a:off x="4865348" y="1212015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The Arc LT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C7EEC9-A7C6-6C4D-AE75-5E023CEFD287}"/>
                </a:ext>
              </a:extLst>
            </p:cNvPr>
            <p:cNvSpPr txBox="1"/>
            <p:nvPr/>
          </p:nvSpPr>
          <p:spPr>
            <a:xfrm>
              <a:off x="4878773" y="1503990"/>
              <a:ext cx="1452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Click        to start navigation</a:t>
              </a:r>
            </a:p>
          </p:txBody>
        </p:sp>
        <p:pic>
          <p:nvPicPr>
            <p:cNvPr id="162" name="Graphic 161" descr="Magnifying glass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1995A52-3F98-B343-A370-439D54E4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222022" y="1542169"/>
              <a:ext cx="155302" cy="150389"/>
            </a:xfrm>
            <a:prstGeom prst="rect">
              <a:avLst/>
            </a:prstGeom>
          </p:spPr>
        </p:pic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6866780-1C9C-E14D-94A5-2C4C7E023EA3}"/>
              </a:ext>
            </a:extLst>
          </p:cNvPr>
          <p:cNvSpPr/>
          <p:nvPr/>
        </p:nvSpPr>
        <p:spPr>
          <a:xfrm>
            <a:off x="5430061" y="917322"/>
            <a:ext cx="1365891" cy="253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3346AC8-3D90-1542-BDAF-5036EDF38C3B}"/>
              </a:ext>
            </a:extLst>
          </p:cNvPr>
          <p:cNvSpPr txBox="1"/>
          <p:nvPr/>
        </p:nvSpPr>
        <p:spPr>
          <a:xfrm>
            <a:off x="5495349" y="922641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pic>
        <p:nvPicPr>
          <p:cNvPr id="171" name="Graphic 170" descr="Star">
            <a:extLst>
              <a:ext uri="{FF2B5EF4-FFF2-40B4-BE49-F238E27FC236}">
                <a16:creationId xmlns:a16="http://schemas.microsoft.com/office/drawing/2014/main" id="{70D32939-3186-3C42-AFEF-4B7EAF0202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270219" y="1319111"/>
            <a:ext cx="317382" cy="317382"/>
          </a:xfrm>
          <a:prstGeom prst="rect">
            <a:avLst/>
          </a:prstGeom>
        </p:spPr>
      </p:pic>
      <p:pic>
        <p:nvPicPr>
          <p:cNvPr id="158" name="Picture 157" descr="Shape&#10;&#10;Description automatically generated">
            <a:extLst>
              <a:ext uri="{FF2B5EF4-FFF2-40B4-BE49-F238E27FC236}">
                <a16:creationId xmlns:a16="http://schemas.microsoft.com/office/drawing/2014/main" id="{C7B7FDA8-2D26-BB4C-B29B-FA397FF5A585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t="94299"/>
          <a:stretch/>
        </p:blipFill>
        <p:spPr>
          <a:xfrm>
            <a:off x="4330643" y="6465166"/>
            <a:ext cx="3677550" cy="390991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D47EF34B-7B8C-C945-9E0C-799C760E9263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Search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Searching with Text Input via Keyboard</a:t>
            </a:r>
          </a:p>
        </p:txBody>
      </p:sp>
      <p:pic>
        <p:nvPicPr>
          <p:cNvPr id="172" name="Graphic 171" descr="Magnifying glass">
            <a:extLst>
              <a:ext uri="{FF2B5EF4-FFF2-40B4-BE49-F238E27FC236}">
                <a16:creationId xmlns:a16="http://schemas.microsoft.com/office/drawing/2014/main" id="{B27A6692-8349-EB49-828C-7FB9FDD099B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12506" y="455231"/>
            <a:ext cx="668338" cy="66833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24776196-4480-3A44-B7DF-1F0B6D3B9B62}"/>
              </a:ext>
            </a:extLst>
          </p:cNvPr>
          <p:cNvSpPr txBox="1"/>
          <p:nvPr/>
        </p:nvSpPr>
        <p:spPr>
          <a:xfrm>
            <a:off x="327223" y="2259276"/>
            <a:ext cx="310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If searches are invalid, clarification of top 3 relevant searches will be shown for the users to choose.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1FE6387-9386-FA41-8F6F-649BB09B04D6}"/>
              </a:ext>
            </a:extLst>
          </p:cNvPr>
          <p:cNvGrpSpPr/>
          <p:nvPr/>
        </p:nvGrpSpPr>
        <p:grpSpPr>
          <a:xfrm>
            <a:off x="5623689" y="1960087"/>
            <a:ext cx="5574930" cy="1532148"/>
            <a:chOff x="4453811" y="3951943"/>
            <a:chExt cx="3453379" cy="153214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F334DEF-D5A7-0A44-9F41-7C9874AD3F1F}"/>
                </a:ext>
              </a:extLst>
            </p:cNvPr>
            <p:cNvSpPr txBox="1"/>
            <p:nvPr/>
          </p:nvSpPr>
          <p:spPr>
            <a:xfrm>
              <a:off x="6346653" y="4899316"/>
              <a:ext cx="1560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choose the correct destination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2FBE1FB-9A4A-5B49-A78A-ADE8D8001906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>
              <a:off x="4453811" y="3951943"/>
              <a:ext cx="1892842" cy="123976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F111FFE-015B-3E4D-835D-1AE139CD8B0D}"/>
              </a:ext>
            </a:extLst>
          </p:cNvPr>
          <p:cNvGrpSpPr/>
          <p:nvPr/>
        </p:nvGrpSpPr>
        <p:grpSpPr>
          <a:xfrm>
            <a:off x="7358417" y="1056947"/>
            <a:ext cx="4388874" cy="1555731"/>
            <a:chOff x="5353655" y="3789514"/>
            <a:chExt cx="2718680" cy="1555731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03A943B-E4E5-AC47-92A4-02596044A241}"/>
                </a:ext>
              </a:extLst>
            </p:cNvPr>
            <p:cNvSpPr txBox="1"/>
            <p:nvPr/>
          </p:nvSpPr>
          <p:spPr>
            <a:xfrm>
              <a:off x="6181079" y="4514248"/>
              <a:ext cx="1891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Once destination is valid,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search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button turns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blue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– indicating that it can be clicked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D0395CB-D9C7-0F4E-A763-FFCE92871673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>
              <a:off x="5353655" y="3789514"/>
              <a:ext cx="827424" cy="114023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E6EC00D-92D9-9548-A186-678691EF13E7}"/>
              </a:ext>
            </a:extLst>
          </p:cNvPr>
          <p:cNvGrpSpPr/>
          <p:nvPr/>
        </p:nvGrpSpPr>
        <p:grpSpPr>
          <a:xfrm>
            <a:off x="7740497" y="683085"/>
            <a:ext cx="4006792" cy="830997"/>
            <a:chOff x="5623214" y="3818047"/>
            <a:chExt cx="2481999" cy="830997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E41550C-917F-5C40-BDDE-04F961DC5722}"/>
                </a:ext>
              </a:extLst>
            </p:cNvPr>
            <p:cNvSpPr txBox="1"/>
            <p:nvPr/>
          </p:nvSpPr>
          <p:spPr>
            <a:xfrm>
              <a:off x="6221303" y="3818047"/>
              <a:ext cx="1883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Let’s try swapping the start and end locations! </a:t>
              </a:r>
            </a:p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b="1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here to swap locations</a:t>
              </a:r>
              <a:endParaRPr lang="en-US" sz="1600" b="1" dirty="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CDB4B62-37EC-F640-8028-35AD1EC6C644}"/>
                </a:ext>
              </a:extLst>
            </p:cNvPr>
            <p:cNvCxnSpPr>
              <a:cxnSpLocks/>
              <a:endCxn id="181" idx="1"/>
            </p:cNvCxnSpPr>
            <p:nvPr/>
          </p:nvCxnSpPr>
          <p:spPr>
            <a:xfrm>
              <a:off x="5623214" y="3973702"/>
              <a:ext cx="598089" cy="25984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2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1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1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1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1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25" grpId="0" animBg="1"/>
      <p:bldP spid="136" grpId="0"/>
      <p:bldP spid="35" grpId="0" animBg="1"/>
      <p:bldP spid="137" grpId="0"/>
      <p:bldP spid="140" grpId="0"/>
      <p:bldP spid="145" grpId="0"/>
      <p:bldP spid="164" grpId="0" animBg="1"/>
      <p:bldP spid="164" grpId="1" animBg="1"/>
      <p:bldP spid="141" grpId="0" animBg="1"/>
      <p:bldP spid="1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FCC6F0F-C877-B54F-968B-7AC20E4B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7427" y="0"/>
            <a:ext cx="3663516" cy="6858000"/>
          </a:xfrm>
          <a:prstGeom prst="rect">
            <a:avLst/>
          </a:prstGeom>
        </p:spPr>
      </p:pic>
      <p:pic>
        <p:nvPicPr>
          <p:cNvPr id="16" name="Graphic 15" descr="Marker">
            <a:extLst>
              <a:ext uri="{FF2B5EF4-FFF2-40B4-BE49-F238E27FC236}">
                <a16:creationId xmlns:a16="http://schemas.microsoft.com/office/drawing/2014/main" id="{41A3A1E6-2735-FD45-A377-4FC544197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061" y="3244167"/>
            <a:ext cx="1249687" cy="1249687"/>
          </a:xfrm>
          <a:prstGeom prst="rect">
            <a:avLst/>
          </a:prstGeom>
        </p:spPr>
      </p:pic>
      <p:pic>
        <p:nvPicPr>
          <p:cNvPr id="18" name="Graphic 17" descr="Marker">
            <a:extLst>
              <a:ext uri="{FF2B5EF4-FFF2-40B4-BE49-F238E27FC236}">
                <a16:creationId xmlns:a16="http://schemas.microsoft.com/office/drawing/2014/main" id="{F4F49552-CF5A-7940-B6EB-FA7A72AFE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6912" y="2100943"/>
            <a:ext cx="808542" cy="808542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56FCED48-B910-B84D-BC06-56A5D6E29DE3}"/>
              </a:ext>
            </a:extLst>
          </p:cNvPr>
          <p:cNvSpPr/>
          <p:nvPr/>
        </p:nvSpPr>
        <p:spPr>
          <a:xfrm>
            <a:off x="5606142" y="2643162"/>
            <a:ext cx="1280925" cy="1480457"/>
          </a:xfrm>
          <a:custGeom>
            <a:avLst/>
            <a:gdLst>
              <a:gd name="connsiteX0" fmla="*/ 0 w 1400668"/>
              <a:gd name="connsiteY0" fmla="*/ 1415142 h 1415142"/>
              <a:gd name="connsiteX1" fmla="*/ 1393371 w 1400668"/>
              <a:gd name="connsiteY1" fmla="*/ 1164771 h 1415142"/>
              <a:gd name="connsiteX2" fmla="*/ 576943 w 1400668"/>
              <a:gd name="connsiteY2" fmla="*/ 424542 h 1415142"/>
              <a:gd name="connsiteX3" fmla="*/ 1230086 w 1400668"/>
              <a:gd name="connsiteY3" fmla="*/ 0 h 141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68" h="1415142">
                <a:moveTo>
                  <a:pt x="0" y="1415142"/>
                </a:moveTo>
                <a:cubicBezTo>
                  <a:pt x="648607" y="1372506"/>
                  <a:pt x="1297214" y="1329871"/>
                  <a:pt x="1393371" y="1164771"/>
                </a:cubicBezTo>
                <a:cubicBezTo>
                  <a:pt x="1489528" y="999671"/>
                  <a:pt x="604157" y="618670"/>
                  <a:pt x="576943" y="424542"/>
                </a:cubicBezTo>
                <a:cubicBezTo>
                  <a:pt x="549729" y="230413"/>
                  <a:pt x="889907" y="115206"/>
                  <a:pt x="1230086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CD726-21DA-2740-9729-94C0C7242DB0}"/>
              </a:ext>
            </a:extLst>
          </p:cNvPr>
          <p:cNvSpPr/>
          <p:nvPr/>
        </p:nvSpPr>
        <p:spPr>
          <a:xfrm>
            <a:off x="4416582" y="1549853"/>
            <a:ext cx="3505201" cy="424633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1D5FA-7EC4-8547-B817-261BD2FE3132}"/>
              </a:ext>
            </a:extLst>
          </p:cNvPr>
          <p:cNvSpPr txBox="1"/>
          <p:nvPr/>
        </p:nvSpPr>
        <p:spPr>
          <a:xfrm>
            <a:off x="4933655" y="2749198"/>
            <a:ext cx="247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Welcome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B474BE-03C9-D04B-A8A1-9910C4A2939D}"/>
              </a:ext>
            </a:extLst>
          </p:cNvPr>
          <p:cNvSpPr txBox="1"/>
          <p:nvPr/>
        </p:nvSpPr>
        <p:spPr>
          <a:xfrm>
            <a:off x="4957924" y="3149801"/>
            <a:ext cx="247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iNavigate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F184B-7EAF-254E-8A6A-F51546E121CB}"/>
              </a:ext>
            </a:extLst>
          </p:cNvPr>
          <p:cNvSpPr txBox="1"/>
          <p:nvPr/>
        </p:nvSpPr>
        <p:spPr>
          <a:xfrm>
            <a:off x="4813504" y="3737990"/>
            <a:ext cx="286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AN INDOOR NAVIGATION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9E920D-EC39-2840-B20B-F7D8BDE4BA04}"/>
              </a:ext>
            </a:extLst>
          </p:cNvPr>
          <p:cNvSpPr txBox="1"/>
          <p:nvPr/>
        </p:nvSpPr>
        <p:spPr>
          <a:xfrm>
            <a:off x="247135" y="951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ADF21-F628-5A43-B820-749AD3E58161}"/>
              </a:ext>
            </a:extLst>
          </p:cNvPr>
          <p:cNvSpPr txBox="1"/>
          <p:nvPr/>
        </p:nvSpPr>
        <p:spPr>
          <a:xfrm>
            <a:off x="312795" y="1106238"/>
            <a:ext cx="3069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1. Welcome Screen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sz="1600" dirty="0">
                <a:latin typeface="Helvetica Light" panose="020B0403020202020204" pitchFamily="34" charset="0"/>
              </a:rPr>
              <a:t>Welcome page pops up upon opening the app, transiting to the home page immediately</a:t>
            </a:r>
          </a:p>
        </p:txBody>
      </p:sp>
      <p:pic>
        <p:nvPicPr>
          <p:cNvPr id="43" name="Graphic 42" descr="Direction">
            <a:extLst>
              <a:ext uri="{FF2B5EF4-FFF2-40B4-BE49-F238E27FC236}">
                <a16:creationId xmlns:a16="http://schemas.microsoft.com/office/drawing/2014/main" id="{DF5BC268-98FC-E34E-BBCA-4D2954A85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74C8F6-523B-104F-9874-A1DB3E8B52B9}"/>
              </a:ext>
            </a:extLst>
          </p:cNvPr>
          <p:cNvSpPr txBox="1"/>
          <p:nvPr/>
        </p:nvSpPr>
        <p:spPr>
          <a:xfrm>
            <a:off x="338149" y="2703031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to continue</a:t>
            </a:r>
          </a:p>
        </p:txBody>
      </p:sp>
    </p:spTree>
    <p:extLst>
      <p:ext uri="{BB962C8B-B14F-4D97-AF65-F5344CB8AC3E}">
        <p14:creationId xmlns:p14="http://schemas.microsoft.com/office/powerpoint/2010/main" val="19043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00"/>
                            </p:stCondLst>
                            <p:childTnLst>
                              <p:par>
                                <p:cTn id="5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4" grpId="0"/>
      <p:bldP spid="23" grpId="0"/>
      <p:bldP spid="23" grpId="1"/>
      <p:bldP spid="30" grpId="2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6FA9ECA3-EAA4-E74B-BBFE-196293252DBC}"/>
              </a:ext>
            </a:extLst>
          </p:cNvPr>
          <p:cNvSpPr txBox="1"/>
          <p:nvPr/>
        </p:nvSpPr>
        <p:spPr>
          <a:xfrm>
            <a:off x="4950821" y="17913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27208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AD78C21B-DB7B-2C40-840A-1B5F5D3EDEFA}"/>
              </a:ext>
            </a:extLst>
          </p:cNvPr>
          <p:cNvSpPr/>
          <p:nvPr/>
        </p:nvSpPr>
        <p:spPr>
          <a:xfrm>
            <a:off x="4401876" y="110734"/>
            <a:ext cx="3535193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hlinkClick r:id="rId10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D5F4677F-7B13-284A-BECA-24499A7A58F2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56" name="Graphic 155" descr="Hamburger Menu Icon">
            <a:extLst>
              <a:ext uri="{FF2B5EF4-FFF2-40B4-BE49-F238E27FC236}">
                <a16:creationId xmlns:a16="http://schemas.microsoft.com/office/drawing/2014/main" id="{35178732-261E-BD4C-8C80-91B679D4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C06460-6E99-734F-9E32-5341D9F61B00}"/>
              </a:ext>
            </a:extLst>
          </p:cNvPr>
          <p:cNvSpPr/>
          <p:nvPr/>
        </p:nvSpPr>
        <p:spPr>
          <a:xfrm>
            <a:off x="4590787" y="970402"/>
            <a:ext cx="3245011" cy="26464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C4031A6-93F3-494F-B19C-4BB5AFAC6FC1}"/>
              </a:ext>
            </a:extLst>
          </p:cNvPr>
          <p:cNvSpPr/>
          <p:nvPr/>
        </p:nvSpPr>
        <p:spPr>
          <a:xfrm>
            <a:off x="4597356" y="1001726"/>
            <a:ext cx="3174221" cy="1184370"/>
          </a:xfrm>
          <a:prstGeom prst="roundRect">
            <a:avLst>
              <a:gd name="adj" fmla="val 15275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868885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  <a:solidFill>
            <a:schemeClr val="bg2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33" name="Graphic 32" descr="Transfer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121" name="Graphic 120" descr="Close">
            <a:extLst>
              <a:ext uri="{FF2B5EF4-FFF2-40B4-BE49-F238E27FC236}">
                <a16:creationId xmlns:a16="http://schemas.microsoft.com/office/drawing/2014/main" id="{98C5E306-721E-0046-9CFB-3FD4944CE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pic>
        <p:nvPicPr>
          <p:cNvPr id="120" name="Graphic 119" descr="Caret Down">
            <a:hlinkClick r:id="rId27" action="ppaction://hlinksldjump"/>
            <a:extLst>
              <a:ext uri="{FF2B5EF4-FFF2-40B4-BE49-F238E27FC236}">
                <a16:creationId xmlns:a16="http://schemas.microsoft.com/office/drawing/2014/main" id="{8729C5C9-939A-0847-B887-35A730F708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495304" y="874162"/>
            <a:ext cx="397076" cy="344916"/>
          </a:xfrm>
          <a:prstGeom prst="rect">
            <a:avLst/>
          </a:prstGeom>
        </p:spPr>
      </p:pic>
      <p:pic>
        <p:nvPicPr>
          <p:cNvPr id="142" name="Graphic 141" descr="Magnifying glass">
            <a:hlinkClick r:id="rId30" action="ppaction://hlinksldjump"/>
            <a:extLst>
              <a:ext uri="{FF2B5EF4-FFF2-40B4-BE49-F238E27FC236}">
                <a16:creationId xmlns:a16="http://schemas.microsoft.com/office/drawing/2014/main" id="{2E788011-D0BC-6A4B-8ACE-5A5BBDEA2E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244495" y="918800"/>
            <a:ext cx="270157" cy="261610"/>
          </a:xfrm>
          <a:prstGeom prst="rect">
            <a:avLst/>
          </a:prstGeom>
        </p:spPr>
      </p:pic>
      <p:sp>
        <p:nvSpPr>
          <p:cNvPr id="143" name="Round Same-side Corner of Rectangle 142">
            <a:extLst>
              <a:ext uri="{FF2B5EF4-FFF2-40B4-BE49-F238E27FC236}">
                <a16:creationId xmlns:a16="http://schemas.microsoft.com/office/drawing/2014/main" id="{6EEA9B7F-2EDE-C948-89E0-8DD8633F30E5}"/>
              </a:ext>
            </a:extLst>
          </p:cNvPr>
          <p:cNvSpPr/>
          <p:nvPr/>
        </p:nvSpPr>
        <p:spPr>
          <a:xfrm rot="10800000">
            <a:off x="4396018" y="5490194"/>
            <a:ext cx="3534424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rgbClr val="D2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7E70539-5D64-FA43-BF09-D17E11801E81}"/>
              </a:ext>
            </a:extLst>
          </p:cNvPr>
          <p:cNvSpPr/>
          <p:nvPr/>
        </p:nvSpPr>
        <p:spPr>
          <a:xfrm>
            <a:off x="8045514" y="3774029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Listening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171319-9AD6-6E4B-9CD1-219401ED3769}"/>
              </a:ext>
            </a:extLst>
          </p:cNvPr>
          <p:cNvSpPr/>
          <p:nvPr/>
        </p:nvSpPr>
        <p:spPr>
          <a:xfrm>
            <a:off x="7433524" y="3518627"/>
            <a:ext cx="829028" cy="745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78B4B-2404-974C-BC9F-DC5DBEF67942}"/>
              </a:ext>
            </a:extLst>
          </p:cNvPr>
          <p:cNvSpPr/>
          <p:nvPr/>
        </p:nvSpPr>
        <p:spPr>
          <a:xfrm flipH="1" flipV="1">
            <a:off x="6912098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1062D0-3E20-5949-9511-07E21F0D094A}"/>
              </a:ext>
            </a:extLst>
          </p:cNvPr>
          <p:cNvSpPr/>
          <p:nvPr/>
        </p:nvSpPr>
        <p:spPr>
          <a:xfrm flipH="1" flipV="1">
            <a:off x="7044811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46B2DA0-712F-7446-8C04-A475A4719B96}"/>
              </a:ext>
            </a:extLst>
          </p:cNvPr>
          <p:cNvSpPr/>
          <p:nvPr/>
        </p:nvSpPr>
        <p:spPr>
          <a:xfrm flipH="1" flipV="1">
            <a:off x="7174200" y="394052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7F6D84F-339D-1B43-B6CC-121D6ADC9D02}"/>
              </a:ext>
            </a:extLst>
          </p:cNvPr>
          <p:cNvSpPr/>
          <p:nvPr/>
        </p:nvSpPr>
        <p:spPr>
          <a:xfrm>
            <a:off x="4332815" y="3149443"/>
            <a:ext cx="45719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4F13E0-BA40-2A4D-9C66-C4F3B72D6EA8}"/>
              </a:ext>
            </a:extLst>
          </p:cNvPr>
          <p:cNvSpPr/>
          <p:nvPr/>
        </p:nvSpPr>
        <p:spPr>
          <a:xfrm>
            <a:off x="4459909" y="3671817"/>
            <a:ext cx="3079322" cy="629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750FEED-30A9-A346-9CC1-86CF4041BB3E}"/>
              </a:ext>
            </a:extLst>
          </p:cNvPr>
          <p:cNvSpPr/>
          <p:nvPr/>
        </p:nvSpPr>
        <p:spPr>
          <a:xfrm>
            <a:off x="7546587" y="3552787"/>
            <a:ext cx="2145502" cy="742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00044-9926-E942-8B42-13F37527F461}"/>
              </a:ext>
            </a:extLst>
          </p:cNvPr>
          <p:cNvGrpSpPr/>
          <p:nvPr/>
        </p:nvGrpSpPr>
        <p:grpSpPr>
          <a:xfrm>
            <a:off x="7301129" y="3643627"/>
            <a:ext cx="535698" cy="535855"/>
            <a:chOff x="8145228" y="2982788"/>
            <a:chExt cx="535698" cy="53585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92B0F37-F887-314E-AA1B-1F53D049996D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0610BD3-66A0-C949-A4BF-69B08819379F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132" name="Chord 131">
                <a:extLst>
                  <a:ext uri="{FF2B5EF4-FFF2-40B4-BE49-F238E27FC236}">
                    <a16:creationId xmlns:a16="http://schemas.microsoft.com/office/drawing/2014/main" id="{9C77988C-6C8C-C747-A0EA-7B6E0F662118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A376854-7D09-184A-99B2-C9C7713BD19E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2" descr="Ios Microphone Icon #113292 - Free Icons Library">
              <a:extLst>
                <a:ext uri="{FF2B5EF4-FFF2-40B4-BE49-F238E27FC236}">
                  <a16:creationId xmlns:a16="http://schemas.microsoft.com/office/drawing/2014/main" id="{26E56AA9-CE11-AE48-BE74-51344966F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iPhone X Owners Complain About Keyboard's 'Wasted Space' - MacRumors">
            <a:extLst>
              <a:ext uri="{FF2B5EF4-FFF2-40B4-BE49-F238E27FC236}">
                <a16:creationId xmlns:a16="http://schemas.microsoft.com/office/drawing/2014/main" id="{8373F41E-E946-7440-A845-CB414FB2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7"/>
          <a:stretch/>
        </p:blipFill>
        <p:spPr bwMode="auto">
          <a:xfrm>
            <a:off x="4389938" y="4289901"/>
            <a:ext cx="3547131" cy="21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E07274A-E720-064A-A942-39B32B88CEDD}"/>
              </a:ext>
            </a:extLst>
          </p:cNvPr>
          <p:cNvSpPr/>
          <p:nvPr/>
        </p:nvSpPr>
        <p:spPr>
          <a:xfrm>
            <a:off x="4333266" y="312940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40162" y="303301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BDA7C94-5A29-3F4D-8B8B-522E02008AA3}"/>
              </a:ext>
            </a:extLst>
          </p:cNvPr>
          <p:cNvSpPr/>
          <p:nvPr/>
        </p:nvSpPr>
        <p:spPr>
          <a:xfrm>
            <a:off x="4611393" y="1233092"/>
            <a:ext cx="3147484" cy="7136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D34CE43-FD57-074D-B08D-268ADFFA796E}"/>
              </a:ext>
            </a:extLst>
          </p:cNvPr>
          <p:cNvGrpSpPr/>
          <p:nvPr/>
        </p:nvGrpSpPr>
        <p:grpSpPr>
          <a:xfrm>
            <a:off x="4865348" y="1212015"/>
            <a:ext cx="2432292" cy="507419"/>
            <a:chOff x="4865348" y="1212015"/>
            <a:chExt cx="2432292" cy="50741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732B927-988F-9F4B-8A6D-B33ABC515A6B}"/>
                </a:ext>
              </a:extLst>
            </p:cNvPr>
            <p:cNvSpPr txBox="1"/>
            <p:nvPr/>
          </p:nvSpPr>
          <p:spPr>
            <a:xfrm>
              <a:off x="4865348" y="1212015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The Arc LT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9BB7E52-0A4F-FD40-9CCA-417B91B9523D}"/>
                </a:ext>
              </a:extLst>
            </p:cNvPr>
            <p:cNvSpPr txBox="1"/>
            <p:nvPr/>
          </p:nvSpPr>
          <p:spPr>
            <a:xfrm>
              <a:off x="4878773" y="1503990"/>
              <a:ext cx="1452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Click        to start navigation</a:t>
              </a:r>
            </a:p>
          </p:txBody>
        </p:sp>
        <p:pic>
          <p:nvPicPr>
            <p:cNvPr id="166" name="Graphic 165" descr="Magnifying glass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527C7B8-7A94-5641-B2FB-13A9121A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222022" y="1542169"/>
              <a:ext cx="155302" cy="150389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E3F072C-D349-0C44-898E-2E48417299A2}"/>
              </a:ext>
            </a:extLst>
          </p:cNvPr>
          <p:cNvSpPr txBox="1"/>
          <p:nvPr/>
        </p:nvSpPr>
        <p:spPr>
          <a:xfrm>
            <a:off x="5496988" y="92414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pic>
        <p:nvPicPr>
          <p:cNvPr id="176" name="Graphic 175" descr="Star">
            <a:extLst>
              <a:ext uri="{FF2B5EF4-FFF2-40B4-BE49-F238E27FC236}">
                <a16:creationId xmlns:a16="http://schemas.microsoft.com/office/drawing/2014/main" id="{6004C76D-7B1E-E640-A5CE-A8C8DF82F35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81653" y="1329894"/>
            <a:ext cx="293130" cy="293130"/>
          </a:xfrm>
          <a:prstGeom prst="rect">
            <a:avLst/>
          </a:prstGeom>
        </p:spPr>
      </p:pic>
      <p:pic>
        <p:nvPicPr>
          <p:cNvPr id="177" name="Graphic 176" descr="Star">
            <a:extLst>
              <a:ext uri="{FF2B5EF4-FFF2-40B4-BE49-F238E27FC236}">
                <a16:creationId xmlns:a16="http://schemas.microsoft.com/office/drawing/2014/main" id="{0238CBF4-BA7E-F849-B279-4E1872E3D19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74130" y="1310611"/>
            <a:ext cx="322346" cy="32234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79D41-0F3F-CE47-A954-65EBB3186D51}"/>
              </a:ext>
            </a:extLst>
          </p:cNvPr>
          <p:cNvGrpSpPr/>
          <p:nvPr/>
        </p:nvGrpSpPr>
        <p:grpSpPr>
          <a:xfrm>
            <a:off x="4387941" y="87741"/>
            <a:ext cx="3547131" cy="1000480"/>
            <a:chOff x="4387941" y="87741"/>
            <a:chExt cx="3547131" cy="100048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D419C5-8D60-A649-BC43-9C4119CBDFBA}"/>
                </a:ext>
              </a:extLst>
            </p:cNvPr>
            <p:cNvGrpSpPr/>
            <p:nvPr/>
          </p:nvGrpSpPr>
          <p:grpSpPr>
            <a:xfrm>
              <a:off x="4387941" y="87741"/>
              <a:ext cx="3547131" cy="1000480"/>
              <a:chOff x="4387941" y="87741"/>
              <a:chExt cx="3547131" cy="1000480"/>
            </a:xfrm>
          </p:grpSpPr>
          <p:sp>
            <p:nvSpPr>
              <p:cNvPr id="34" name="Round Same-side Corner of Rectangle 33">
                <a:extLst>
                  <a:ext uri="{FF2B5EF4-FFF2-40B4-BE49-F238E27FC236}">
                    <a16:creationId xmlns:a16="http://schemas.microsoft.com/office/drawing/2014/main" id="{A451C697-484A-1E41-8A4F-A149A9B0B7AA}"/>
                  </a:ext>
                </a:extLst>
              </p:cNvPr>
              <p:cNvSpPr/>
              <p:nvPr/>
            </p:nvSpPr>
            <p:spPr>
              <a:xfrm>
                <a:off x="4387941" y="87741"/>
                <a:ext cx="3547131" cy="1000480"/>
              </a:xfrm>
              <a:prstGeom prst="round2SameRect">
                <a:avLst>
                  <a:gd name="adj1" fmla="val 35299"/>
                  <a:gd name="adj2" fmla="val 9316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449C3E1-1DCB-4B44-BD92-6D8B587079A4}"/>
                  </a:ext>
                </a:extLst>
              </p:cNvPr>
              <p:cNvSpPr txBox="1"/>
              <p:nvPr/>
            </p:nvSpPr>
            <p:spPr>
              <a:xfrm>
                <a:off x="4888336" y="529543"/>
                <a:ext cx="2772280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The Arc LT 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added to Favorites!</a:t>
                </a:r>
              </a:p>
            </p:txBody>
          </p:sp>
          <p:pic>
            <p:nvPicPr>
              <p:cNvPr id="39" name="Graphic 38" descr="Ringer">
                <a:extLst>
                  <a:ext uri="{FF2B5EF4-FFF2-40B4-BE49-F238E27FC236}">
                    <a16:creationId xmlns:a16="http://schemas.microsoft.com/office/drawing/2014/main" id="{344D9141-A33E-BA47-BC42-9237DBB1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459547" y="422526"/>
                <a:ext cx="428910" cy="428910"/>
              </a:xfrm>
              <a:prstGeom prst="rect">
                <a:avLst/>
              </a:prstGeom>
            </p:spPr>
          </p:pic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507EA18-4235-0048-AC72-5671C9DBBD7E}"/>
                  </a:ext>
                </a:extLst>
              </p:cNvPr>
              <p:cNvSpPr txBox="1"/>
              <p:nvPr/>
            </p:nvSpPr>
            <p:spPr>
              <a:xfrm>
                <a:off x="4882033" y="390374"/>
                <a:ext cx="1111282" cy="32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FAVOURITES</a:t>
                </a:r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2C96435-5388-7446-804C-3BFB806B1556}"/>
                </a:ext>
              </a:extLst>
            </p:cNvPr>
            <p:cNvSpPr txBox="1"/>
            <p:nvPr/>
          </p:nvSpPr>
          <p:spPr>
            <a:xfrm>
              <a:off x="7281653" y="336850"/>
              <a:ext cx="618182" cy="34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u="sng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Undo</a:t>
              </a:r>
              <a:endParaRPr lang="en-US" sz="1200" u="sng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endParaRPr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CB33CA4-6E21-6C4E-A353-3204A68B2365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Search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Adding search location to Favorites</a:t>
            </a:r>
          </a:p>
        </p:txBody>
      </p:sp>
      <p:pic>
        <p:nvPicPr>
          <p:cNvPr id="123" name="Graphic 122" descr="Magnifying glass">
            <a:extLst>
              <a:ext uri="{FF2B5EF4-FFF2-40B4-BE49-F238E27FC236}">
                <a16:creationId xmlns:a16="http://schemas.microsoft.com/office/drawing/2014/main" id="{98022A6A-E373-5D43-B566-6E5BABF0F0F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12506" y="455231"/>
            <a:ext cx="668338" cy="66833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EC2CBB1-65B4-BA48-8E12-C75F7B033AF3}"/>
              </a:ext>
            </a:extLst>
          </p:cNvPr>
          <p:cNvSpPr txBox="1"/>
          <p:nvPr/>
        </p:nvSpPr>
        <p:spPr>
          <a:xfrm>
            <a:off x="327223" y="2259276"/>
            <a:ext cx="3665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When a location is added to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,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star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is filled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blue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and a notification will pop up, giving feedback to the user that the location has been added to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35CC4C-DF2E-9042-B656-E3C262EEFF99}"/>
              </a:ext>
            </a:extLst>
          </p:cNvPr>
          <p:cNvGrpSpPr/>
          <p:nvPr/>
        </p:nvGrpSpPr>
        <p:grpSpPr>
          <a:xfrm>
            <a:off x="7456339" y="1493702"/>
            <a:ext cx="3926835" cy="766048"/>
            <a:chOff x="5589042" y="3485558"/>
            <a:chExt cx="2432470" cy="766048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BFA6336-5CF3-3848-BDB9-205DEC93B6EC}"/>
                </a:ext>
              </a:extLst>
            </p:cNvPr>
            <p:cNvSpPr txBox="1"/>
            <p:nvPr/>
          </p:nvSpPr>
          <p:spPr>
            <a:xfrm>
              <a:off x="6460975" y="3666831"/>
              <a:ext cx="1560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add destination to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Favorites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8BDACC-7EB7-394E-A400-582F71E85377}"/>
                </a:ext>
              </a:extLst>
            </p:cNvPr>
            <p:cNvCxnSpPr>
              <a:cxnSpLocks/>
              <a:endCxn id="129" idx="1"/>
            </p:cNvCxnSpPr>
            <p:nvPr/>
          </p:nvCxnSpPr>
          <p:spPr>
            <a:xfrm>
              <a:off x="5589042" y="3485558"/>
              <a:ext cx="871933" cy="47366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3BB9855-0F6D-0B46-8D5E-75A42CC23532}"/>
              </a:ext>
            </a:extLst>
          </p:cNvPr>
          <p:cNvGrpSpPr/>
          <p:nvPr/>
        </p:nvGrpSpPr>
        <p:grpSpPr>
          <a:xfrm>
            <a:off x="7740497" y="683085"/>
            <a:ext cx="3484761" cy="584775"/>
            <a:chOff x="5623214" y="3818047"/>
            <a:chExt cx="2158628" cy="584775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E148C9-95ED-0444-9607-9C0AA70472E9}"/>
                </a:ext>
              </a:extLst>
            </p:cNvPr>
            <p:cNvSpPr txBox="1"/>
            <p:nvPr/>
          </p:nvSpPr>
          <p:spPr>
            <a:xfrm>
              <a:off x="6221304" y="3818047"/>
              <a:ext cx="1560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b="1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here to swap locations again</a:t>
              </a:r>
              <a:endParaRPr lang="en-US" sz="1600" b="1" dirty="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09CB759-44B8-3241-8AE7-C5A432000FC4}"/>
                </a:ext>
              </a:extLst>
            </p:cNvPr>
            <p:cNvCxnSpPr>
              <a:cxnSpLocks/>
              <a:endCxn id="145" idx="1"/>
            </p:cNvCxnSpPr>
            <p:nvPr/>
          </p:nvCxnSpPr>
          <p:spPr>
            <a:xfrm>
              <a:off x="5623214" y="3973702"/>
              <a:ext cx="598090" cy="13673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7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1.04167E-6 0.057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625 " pathEditMode="relative" ptsTypes="AA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</p:childTnLst>
        </p:cTn>
      </p:par>
    </p:tnLst>
    <p:bldLst>
      <p:bldP spid="113" grpId="0"/>
      <p:bldP spid="173" grpId="0"/>
      <p:bldP spid="1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6FA9ECA3-EAA4-E74B-BBFE-196293252DBC}"/>
              </a:ext>
            </a:extLst>
          </p:cNvPr>
          <p:cNvSpPr txBox="1"/>
          <p:nvPr/>
        </p:nvSpPr>
        <p:spPr>
          <a:xfrm>
            <a:off x="4950821" y="17913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27208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AD78C21B-DB7B-2C40-840A-1B5F5D3EDEFA}"/>
              </a:ext>
            </a:extLst>
          </p:cNvPr>
          <p:cNvSpPr/>
          <p:nvPr/>
        </p:nvSpPr>
        <p:spPr>
          <a:xfrm>
            <a:off x="4401876" y="110734"/>
            <a:ext cx="3535193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Graphic 77" descr="Arrow Up">
            <a:extLst>
              <a:ext uri="{FF2B5EF4-FFF2-40B4-BE49-F238E27FC236}">
                <a16:creationId xmlns:a16="http://schemas.microsoft.com/office/drawing/2014/main" id="{F633A0AE-30B0-AB4D-94D9-11CEEEC56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523" y="3826092"/>
            <a:ext cx="529874" cy="529874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hlinkClick r:id="rId10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D5F4677F-7B13-284A-BECA-24499A7A58F2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56" name="Graphic 155" descr="Hamburger Menu Icon">
            <a:extLst>
              <a:ext uri="{FF2B5EF4-FFF2-40B4-BE49-F238E27FC236}">
                <a16:creationId xmlns:a16="http://schemas.microsoft.com/office/drawing/2014/main" id="{35178732-261E-BD4C-8C80-91B679D4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C06460-6E99-734F-9E32-5341D9F61B00}"/>
              </a:ext>
            </a:extLst>
          </p:cNvPr>
          <p:cNvSpPr/>
          <p:nvPr/>
        </p:nvSpPr>
        <p:spPr>
          <a:xfrm>
            <a:off x="4590787" y="970402"/>
            <a:ext cx="3245011" cy="26464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C4031A6-93F3-494F-B19C-4BB5AFAC6FC1}"/>
              </a:ext>
            </a:extLst>
          </p:cNvPr>
          <p:cNvSpPr/>
          <p:nvPr/>
        </p:nvSpPr>
        <p:spPr>
          <a:xfrm>
            <a:off x="4597356" y="1001726"/>
            <a:ext cx="3174221" cy="1184370"/>
          </a:xfrm>
          <a:prstGeom prst="roundRect">
            <a:avLst>
              <a:gd name="adj" fmla="val 15275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868885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  <a:solidFill>
            <a:schemeClr val="bg2"/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919096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33" name="Graphic 32" descr="Transfer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121" name="Graphic 120" descr="Close">
            <a:extLst>
              <a:ext uri="{FF2B5EF4-FFF2-40B4-BE49-F238E27FC236}">
                <a16:creationId xmlns:a16="http://schemas.microsoft.com/office/drawing/2014/main" id="{98C5E306-721E-0046-9CFB-3FD4944CE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pic>
        <p:nvPicPr>
          <p:cNvPr id="120" name="Graphic 119" descr="Caret Down">
            <a:hlinkClick r:id="rId27" action="ppaction://hlinksldjump"/>
            <a:extLst>
              <a:ext uri="{FF2B5EF4-FFF2-40B4-BE49-F238E27FC236}">
                <a16:creationId xmlns:a16="http://schemas.microsoft.com/office/drawing/2014/main" id="{8729C5C9-939A-0847-B887-35A730F708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495304" y="874162"/>
            <a:ext cx="397076" cy="344916"/>
          </a:xfrm>
          <a:prstGeom prst="rect">
            <a:avLst/>
          </a:prstGeom>
        </p:spPr>
      </p:pic>
      <p:pic>
        <p:nvPicPr>
          <p:cNvPr id="142" name="Graphic 141" descr="Magnifying glass">
            <a:hlinkClick r:id="rId30" action="ppaction://hlinksldjump"/>
            <a:extLst>
              <a:ext uri="{FF2B5EF4-FFF2-40B4-BE49-F238E27FC236}">
                <a16:creationId xmlns:a16="http://schemas.microsoft.com/office/drawing/2014/main" id="{2E788011-D0BC-6A4B-8ACE-5A5BBDEA2E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244495" y="918800"/>
            <a:ext cx="270157" cy="261610"/>
          </a:xfrm>
          <a:prstGeom prst="rect">
            <a:avLst/>
          </a:prstGeom>
        </p:spPr>
      </p:pic>
      <p:sp>
        <p:nvSpPr>
          <p:cNvPr id="143" name="Round Same-side Corner of Rectangle 142">
            <a:extLst>
              <a:ext uri="{FF2B5EF4-FFF2-40B4-BE49-F238E27FC236}">
                <a16:creationId xmlns:a16="http://schemas.microsoft.com/office/drawing/2014/main" id="{6EEA9B7F-2EDE-C948-89E0-8DD8633F30E5}"/>
              </a:ext>
            </a:extLst>
          </p:cNvPr>
          <p:cNvSpPr/>
          <p:nvPr/>
        </p:nvSpPr>
        <p:spPr>
          <a:xfrm rot="10800000">
            <a:off x="4396018" y="5490194"/>
            <a:ext cx="3534424" cy="1281693"/>
          </a:xfrm>
          <a:prstGeom prst="round2SameRect">
            <a:avLst>
              <a:gd name="adj1" fmla="val 24071"/>
              <a:gd name="adj2" fmla="val 0"/>
            </a:avLst>
          </a:prstGeom>
          <a:solidFill>
            <a:srgbClr val="D2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7E70539-5D64-FA43-BF09-D17E11801E81}"/>
              </a:ext>
            </a:extLst>
          </p:cNvPr>
          <p:cNvSpPr/>
          <p:nvPr/>
        </p:nvSpPr>
        <p:spPr>
          <a:xfrm>
            <a:off x="8045514" y="3774029"/>
            <a:ext cx="150929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Listening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171319-9AD6-6E4B-9CD1-219401ED3769}"/>
              </a:ext>
            </a:extLst>
          </p:cNvPr>
          <p:cNvSpPr/>
          <p:nvPr/>
        </p:nvSpPr>
        <p:spPr>
          <a:xfrm>
            <a:off x="7433524" y="3518627"/>
            <a:ext cx="829028" cy="745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178B4B-2404-974C-BC9F-DC5DBEF67942}"/>
              </a:ext>
            </a:extLst>
          </p:cNvPr>
          <p:cNvSpPr/>
          <p:nvPr/>
        </p:nvSpPr>
        <p:spPr>
          <a:xfrm flipH="1" flipV="1">
            <a:off x="6912098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1062D0-3E20-5949-9511-07E21F0D094A}"/>
              </a:ext>
            </a:extLst>
          </p:cNvPr>
          <p:cNvSpPr/>
          <p:nvPr/>
        </p:nvSpPr>
        <p:spPr>
          <a:xfrm flipH="1" flipV="1">
            <a:off x="7044811" y="393794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46B2DA0-712F-7446-8C04-A475A4719B96}"/>
              </a:ext>
            </a:extLst>
          </p:cNvPr>
          <p:cNvSpPr/>
          <p:nvPr/>
        </p:nvSpPr>
        <p:spPr>
          <a:xfrm flipH="1" flipV="1">
            <a:off x="7174200" y="3940524"/>
            <a:ext cx="49601" cy="4644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7F6D84F-339D-1B43-B6CC-121D6ADC9D02}"/>
              </a:ext>
            </a:extLst>
          </p:cNvPr>
          <p:cNvSpPr/>
          <p:nvPr/>
        </p:nvSpPr>
        <p:spPr>
          <a:xfrm>
            <a:off x="4332815" y="3149443"/>
            <a:ext cx="45719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4F13E0-BA40-2A4D-9C66-C4F3B72D6EA8}"/>
              </a:ext>
            </a:extLst>
          </p:cNvPr>
          <p:cNvSpPr/>
          <p:nvPr/>
        </p:nvSpPr>
        <p:spPr>
          <a:xfrm>
            <a:off x="4459909" y="3671817"/>
            <a:ext cx="3079322" cy="6297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750FEED-30A9-A346-9CC1-86CF4041BB3E}"/>
              </a:ext>
            </a:extLst>
          </p:cNvPr>
          <p:cNvSpPr/>
          <p:nvPr/>
        </p:nvSpPr>
        <p:spPr>
          <a:xfrm>
            <a:off x="7546587" y="3552787"/>
            <a:ext cx="2145502" cy="742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800044-9926-E942-8B42-13F37527F461}"/>
              </a:ext>
            </a:extLst>
          </p:cNvPr>
          <p:cNvGrpSpPr/>
          <p:nvPr/>
        </p:nvGrpSpPr>
        <p:grpSpPr>
          <a:xfrm>
            <a:off x="7301129" y="3643627"/>
            <a:ext cx="535698" cy="535855"/>
            <a:chOff x="8145228" y="2982788"/>
            <a:chExt cx="535698" cy="53585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92B0F37-F887-314E-AA1B-1F53D049996D}"/>
                </a:ext>
              </a:extLst>
            </p:cNvPr>
            <p:cNvSpPr/>
            <p:nvPr/>
          </p:nvSpPr>
          <p:spPr>
            <a:xfrm>
              <a:off x="8145228" y="2982788"/>
              <a:ext cx="534670" cy="53467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0610BD3-66A0-C949-A4BF-69B08819379F}"/>
                </a:ext>
              </a:extLst>
            </p:cNvPr>
            <p:cNvGrpSpPr/>
            <p:nvPr/>
          </p:nvGrpSpPr>
          <p:grpSpPr>
            <a:xfrm>
              <a:off x="8146256" y="2983973"/>
              <a:ext cx="534670" cy="534670"/>
              <a:chOff x="8146255" y="2913366"/>
              <a:chExt cx="605277" cy="605277"/>
            </a:xfrm>
          </p:grpSpPr>
          <p:sp>
            <p:nvSpPr>
              <p:cNvPr id="132" name="Chord 131">
                <a:extLst>
                  <a:ext uri="{FF2B5EF4-FFF2-40B4-BE49-F238E27FC236}">
                    <a16:creationId xmlns:a16="http://schemas.microsoft.com/office/drawing/2014/main" id="{9C77988C-6C8C-C747-A0EA-7B6E0F662118}"/>
                  </a:ext>
                </a:extLst>
              </p:cNvPr>
              <p:cNvSpPr/>
              <p:nvPr/>
            </p:nvSpPr>
            <p:spPr>
              <a:xfrm rot="206257">
                <a:off x="8154242" y="2921353"/>
                <a:ext cx="589303" cy="589303"/>
              </a:xfrm>
              <a:prstGeom prst="chord">
                <a:avLst>
                  <a:gd name="adj1" fmla="val 3070652"/>
                  <a:gd name="adj2" fmla="val 1394470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A376854-7D09-184A-99B2-C9C7713BD19E}"/>
                  </a:ext>
                </a:extLst>
              </p:cNvPr>
              <p:cNvSpPr/>
              <p:nvPr/>
            </p:nvSpPr>
            <p:spPr>
              <a:xfrm>
                <a:off x="8146255" y="2913366"/>
                <a:ext cx="605277" cy="60527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2" descr="Ios Microphone Icon #113292 - Free Icons Library">
              <a:extLst>
                <a:ext uri="{FF2B5EF4-FFF2-40B4-BE49-F238E27FC236}">
                  <a16:creationId xmlns:a16="http://schemas.microsoft.com/office/drawing/2014/main" id="{26E56AA9-CE11-AE48-BE74-51344966FB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>
                          <a14:foregroundMark x1="50278" y1="68750" x2="50278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10920" r="23652" b="14899"/>
            <a:stretch/>
          </p:blipFill>
          <p:spPr bwMode="auto">
            <a:xfrm>
              <a:off x="8331127" y="3136278"/>
              <a:ext cx="173588" cy="24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iPhone X Owners Complain About Keyboard's 'Wasted Space' - MacRumors">
            <a:extLst>
              <a:ext uri="{FF2B5EF4-FFF2-40B4-BE49-F238E27FC236}">
                <a16:creationId xmlns:a16="http://schemas.microsoft.com/office/drawing/2014/main" id="{8373F41E-E946-7440-A845-CB414FB2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7"/>
          <a:stretch/>
        </p:blipFill>
        <p:spPr bwMode="auto">
          <a:xfrm>
            <a:off x="4389938" y="4289901"/>
            <a:ext cx="3547131" cy="21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E07274A-E720-064A-A942-39B32B88CEDD}"/>
              </a:ext>
            </a:extLst>
          </p:cNvPr>
          <p:cNvSpPr/>
          <p:nvPr/>
        </p:nvSpPr>
        <p:spPr>
          <a:xfrm>
            <a:off x="4333266" y="312940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40162" y="3033018"/>
            <a:ext cx="67084" cy="322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BDA7C94-5A29-3F4D-8B8B-522E02008AA3}"/>
              </a:ext>
            </a:extLst>
          </p:cNvPr>
          <p:cNvSpPr/>
          <p:nvPr/>
        </p:nvSpPr>
        <p:spPr>
          <a:xfrm>
            <a:off x="4611393" y="1233092"/>
            <a:ext cx="3147484" cy="7136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D34CE43-FD57-074D-B08D-268ADFFA796E}"/>
              </a:ext>
            </a:extLst>
          </p:cNvPr>
          <p:cNvGrpSpPr/>
          <p:nvPr/>
        </p:nvGrpSpPr>
        <p:grpSpPr>
          <a:xfrm>
            <a:off x="4865348" y="1212015"/>
            <a:ext cx="2432292" cy="507419"/>
            <a:chOff x="4865348" y="1212015"/>
            <a:chExt cx="2432292" cy="50741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732B927-988F-9F4B-8A6D-B33ABC515A6B}"/>
                </a:ext>
              </a:extLst>
            </p:cNvPr>
            <p:cNvSpPr txBox="1"/>
            <p:nvPr/>
          </p:nvSpPr>
          <p:spPr>
            <a:xfrm>
              <a:off x="4865348" y="1212015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The Arc LT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9BB7E52-0A4F-FD40-9CCA-417B91B9523D}"/>
                </a:ext>
              </a:extLst>
            </p:cNvPr>
            <p:cNvSpPr txBox="1"/>
            <p:nvPr/>
          </p:nvSpPr>
          <p:spPr>
            <a:xfrm>
              <a:off x="4878773" y="1503990"/>
              <a:ext cx="1452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Click        to start navigation</a:t>
              </a:r>
            </a:p>
          </p:txBody>
        </p:sp>
        <p:pic>
          <p:nvPicPr>
            <p:cNvPr id="166" name="Graphic 165" descr="Magnifying glass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527C7B8-7A94-5641-B2FB-13A9121A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222022" y="1542169"/>
              <a:ext cx="155302" cy="150389"/>
            </a:xfrm>
            <a:prstGeom prst="rect">
              <a:avLst/>
            </a:prstGeom>
          </p:spPr>
        </p:pic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E3F072C-D349-0C44-898E-2E48417299A2}"/>
              </a:ext>
            </a:extLst>
          </p:cNvPr>
          <p:cNvSpPr txBox="1"/>
          <p:nvPr/>
        </p:nvSpPr>
        <p:spPr>
          <a:xfrm>
            <a:off x="5496988" y="531982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pic>
        <p:nvPicPr>
          <p:cNvPr id="128" name="Graphic 127" descr="Star">
            <a:extLst>
              <a:ext uri="{FF2B5EF4-FFF2-40B4-BE49-F238E27FC236}">
                <a16:creationId xmlns:a16="http://schemas.microsoft.com/office/drawing/2014/main" id="{2AA4E710-0F0B-1848-A329-9601DBE12C9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81653" y="1329894"/>
            <a:ext cx="293130" cy="293130"/>
          </a:xfrm>
          <a:prstGeom prst="rect">
            <a:avLst/>
          </a:prstGeom>
        </p:spPr>
      </p:pic>
      <p:pic>
        <p:nvPicPr>
          <p:cNvPr id="129" name="Graphic 128" descr="Star">
            <a:extLst>
              <a:ext uri="{FF2B5EF4-FFF2-40B4-BE49-F238E27FC236}">
                <a16:creationId xmlns:a16="http://schemas.microsoft.com/office/drawing/2014/main" id="{E06541EB-A955-0B4B-83EA-5B463D9B651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74130" y="1310611"/>
            <a:ext cx="322346" cy="322346"/>
          </a:xfrm>
          <a:prstGeom prst="rect">
            <a:avLst/>
          </a:prstGeom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FBFCAE6-6463-DA40-99CC-86BC5B4E71EB}"/>
              </a:ext>
            </a:extLst>
          </p:cNvPr>
          <p:cNvGrpSpPr/>
          <p:nvPr/>
        </p:nvGrpSpPr>
        <p:grpSpPr>
          <a:xfrm>
            <a:off x="4387941" y="87741"/>
            <a:ext cx="3605449" cy="1000480"/>
            <a:chOff x="4387941" y="87741"/>
            <a:chExt cx="3605449" cy="100048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63728F7-98CE-5F43-BD68-BF3BE7F215A9}"/>
                </a:ext>
              </a:extLst>
            </p:cNvPr>
            <p:cNvGrpSpPr/>
            <p:nvPr/>
          </p:nvGrpSpPr>
          <p:grpSpPr>
            <a:xfrm>
              <a:off x="4387941" y="87741"/>
              <a:ext cx="3605449" cy="1000480"/>
              <a:chOff x="4387941" y="87741"/>
              <a:chExt cx="3605449" cy="1000480"/>
            </a:xfrm>
          </p:grpSpPr>
          <p:sp>
            <p:nvSpPr>
              <p:cNvPr id="160" name="Round Same-side Corner of Rectangle 159">
                <a:extLst>
                  <a:ext uri="{FF2B5EF4-FFF2-40B4-BE49-F238E27FC236}">
                    <a16:creationId xmlns:a16="http://schemas.microsoft.com/office/drawing/2014/main" id="{BFE321D1-D61C-EA4A-A07D-6313E3420D8F}"/>
                  </a:ext>
                </a:extLst>
              </p:cNvPr>
              <p:cNvSpPr/>
              <p:nvPr/>
            </p:nvSpPr>
            <p:spPr>
              <a:xfrm>
                <a:off x="4387941" y="87741"/>
                <a:ext cx="3547131" cy="1000480"/>
              </a:xfrm>
              <a:prstGeom prst="round2SameRect">
                <a:avLst>
                  <a:gd name="adj1" fmla="val 35299"/>
                  <a:gd name="adj2" fmla="val 9316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43A821E-69F9-8644-B6C1-DE808990F27B}"/>
                  </a:ext>
                </a:extLst>
              </p:cNvPr>
              <p:cNvSpPr txBox="1"/>
              <p:nvPr/>
            </p:nvSpPr>
            <p:spPr>
              <a:xfrm>
                <a:off x="4888336" y="529543"/>
                <a:ext cx="3105054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The Arc LT 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removed from Favorites!</a:t>
                </a:r>
              </a:p>
            </p:txBody>
          </p:sp>
          <p:pic>
            <p:nvPicPr>
              <p:cNvPr id="162" name="Graphic 161" descr="Ringer">
                <a:extLst>
                  <a:ext uri="{FF2B5EF4-FFF2-40B4-BE49-F238E27FC236}">
                    <a16:creationId xmlns:a16="http://schemas.microsoft.com/office/drawing/2014/main" id="{D98E495B-3011-C549-B796-61B0DA015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459547" y="422526"/>
                <a:ext cx="428910" cy="428910"/>
              </a:xfrm>
              <a:prstGeom prst="rect">
                <a:avLst/>
              </a:prstGeom>
            </p:spPr>
          </p:pic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948CC79-65D4-E44E-A5F4-49094C4B68AC}"/>
                  </a:ext>
                </a:extLst>
              </p:cNvPr>
              <p:cNvSpPr txBox="1"/>
              <p:nvPr/>
            </p:nvSpPr>
            <p:spPr>
              <a:xfrm>
                <a:off x="4882033" y="390374"/>
                <a:ext cx="1111282" cy="32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FAVOURITES</a:t>
                </a: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634F0EF-9F81-504C-9AA7-7573F58D4F0D}"/>
                </a:ext>
              </a:extLst>
            </p:cNvPr>
            <p:cNvSpPr txBox="1"/>
            <p:nvPr/>
          </p:nvSpPr>
          <p:spPr>
            <a:xfrm>
              <a:off x="7281653" y="336850"/>
              <a:ext cx="618182" cy="34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u="sng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Undo</a:t>
              </a:r>
              <a:endParaRPr lang="en-US" sz="1200" u="sng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endParaRPr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EEFD0DA-FD69-4B4C-B835-1042E85AE123}"/>
              </a:ext>
            </a:extLst>
          </p:cNvPr>
          <p:cNvGrpSpPr/>
          <p:nvPr/>
        </p:nvGrpSpPr>
        <p:grpSpPr>
          <a:xfrm>
            <a:off x="7456339" y="1493702"/>
            <a:ext cx="4202261" cy="766048"/>
            <a:chOff x="5589042" y="3485558"/>
            <a:chExt cx="2603082" cy="76604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A8EBBE3-7D69-5545-AB63-0942F27815D2}"/>
                </a:ext>
              </a:extLst>
            </p:cNvPr>
            <p:cNvSpPr txBox="1"/>
            <p:nvPr/>
          </p:nvSpPr>
          <p:spPr>
            <a:xfrm>
              <a:off x="6460975" y="3666831"/>
              <a:ext cx="1731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remove destination from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Favorites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DB79102-B2BA-E548-A302-65CCB16C22A2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589042" y="3485558"/>
              <a:ext cx="871933" cy="47366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6E36217-6E06-7346-AA24-66A09F11070A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5. Search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Removing search location from Favorites</a:t>
            </a:r>
          </a:p>
        </p:txBody>
      </p:sp>
      <p:pic>
        <p:nvPicPr>
          <p:cNvPr id="126" name="Graphic 125" descr="Magnifying glass">
            <a:extLst>
              <a:ext uri="{FF2B5EF4-FFF2-40B4-BE49-F238E27FC236}">
                <a16:creationId xmlns:a16="http://schemas.microsoft.com/office/drawing/2014/main" id="{3595D5A0-BF21-7E42-9DE9-CEA7F31F950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12506" y="455231"/>
            <a:ext cx="668338" cy="66833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F82B3214-286A-2A4E-80D5-35AE4263DF3D}"/>
              </a:ext>
            </a:extLst>
          </p:cNvPr>
          <p:cNvSpPr txBox="1"/>
          <p:nvPr/>
        </p:nvSpPr>
        <p:spPr>
          <a:xfrm>
            <a:off x="327223" y="2259276"/>
            <a:ext cx="3665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When a location is removed from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,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star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is unfilled and a notification will pop up, giving feedback to the user that the location has been removed from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EE7832D-5E85-C84A-9050-21025707485A}"/>
              </a:ext>
            </a:extLst>
          </p:cNvPr>
          <p:cNvGrpSpPr/>
          <p:nvPr/>
        </p:nvGrpSpPr>
        <p:grpSpPr>
          <a:xfrm>
            <a:off x="7412850" y="880624"/>
            <a:ext cx="4137444" cy="584775"/>
            <a:chOff x="5387370" y="3613191"/>
            <a:chExt cx="2562931" cy="58477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4D3A245-ED4C-5F45-B523-960A10E9E6DC}"/>
                </a:ext>
              </a:extLst>
            </p:cNvPr>
            <p:cNvSpPr txBox="1"/>
            <p:nvPr/>
          </p:nvSpPr>
          <p:spPr>
            <a:xfrm>
              <a:off x="6308184" y="3613191"/>
              <a:ext cx="1642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confirm search entry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6072012-CEA2-E64A-A48F-19A765730995}"/>
                </a:ext>
              </a:extLst>
            </p:cNvPr>
            <p:cNvCxnSpPr>
              <a:cxnSpLocks/>
            </p:cNvCxnSpPr>
            <p:nvPr/>
          </p:nvCxnSpPr>
          <p:spPr>
            <a:xfrm>
              <a:off x="5387370" y="3789514"/>
              <a:ext cx="888920" cy="8889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D5D87AD6-87C7-DA4E-A19B-7E03328916D6}"/>
              </a:ext>
            </a:extLst>
          </p:cNvPr>
          <p:cNvSpPr txBox="1"/>
          <p:nvPr/>
        </p:nvSpPr>
        <p:spPr>
          <a:xfrm>
            <a:off x="332426" y="3768060"/>
            <a:ext cx="3576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Search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button turns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blue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when a valid search is entered, indicating that it is clickable only when search is valid –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preventing errors.</a:t>
            </a:r>
          </a:p>
        </p:txBody>
      </p:sp>
    </p:spTree>
    <p:extLst>
      <p:ext uri="{BB962C8B-B14F-4D97-AF65-F5344CB8AC3E}">
        <p14:creationId xmlns:p14="http://schemas.microsoft.com/office/powerpoint/2010/main" val="34827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0.056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44 " pathEditMode="relative" ptsTypes="AA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</p:childTnLst>
        </p:cTn>
      </p:par>
    </p:tnLst>
    <p:bldLst>
      <p:bldP spid="113" grpId="0"/>
      <p:bldP spid="173" grpId="0"/>
      <p:bldP spid="127" grpId="0"/>
      <p:bldP spid="1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6FA9ECA3-EAA4-E74B-BBFE-196293252DBC}"/>
              </a:ext>
            </a:extLst>
          </p:cNvPr>
          <p:cNvSpPr txBox="1"/>
          <p:nvPr/>
        </p:nvSpPr>
        <p:spPr>
          <a:xfrm>
            <a:off x="4950821" y="1791366"/>
            <a:ext cx="243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North Spine LT2A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27208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52D832-2643-4D41-8E06-C89EB5EA1A5E}"/>
              </a:ext>
            </a:extLst>
          </p:cNvPr>
          <p:cNvGrpSpPr/>
          <p:nvPr/>
        </p:nvGrpSpPr>
        <p:grpSpPr>
          <a:xfrm>
            <a:off x="4409962" y="-10116"/>
            <a:ext cx="3519550" cy="6758396"/>
            <a:chOff x="8063416" y="176430"/>
            <a:chExt cx="3519550" cy="6758396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5179DC24-2E3B-294A-B670-CCEE3B330BC0}"/>
                </a:ext>
              </a:extLst>
            </p:cNvPr>
            <p:cNvSpPr/>
            <p:nvPr/>
          </p:nvSpPr>
          <p:spPr>
            <a:xfrm>
              <a:off x="8063416" y="282257"/>
              <a:ext cx="3519550" cy="6652569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9779C2E4-368C-C145-8364-03E15396E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35000"/>
            </a:blip>
            <a:srcRect l="20709" t="17837" r="20702" b="13239"/>
            <a:stretch/>
          </p:blipFill>
          <p:spPr>
            <a:xfrm rot="10800000" flipH="1">
              <a:off x="8066592" y="3190515"/>
              <a:ext cx="3345122" cy="2950028"/>
            </a:xfrm>
            <a:prstGeom prst="rect">
              <a:avLst/>
            </a:prstGeom>
            <a:effectLst>
              <a:outerShdw blurRad="127000" dist="203200" dir="11760000" algn="br" rotWithShape="0">
                <a:prstClr val="black">
                  <a:alpha val="18000"/>
                </a:prstClr>
              </a:outerShdw>
            </a:effectLst>
            <a:scene3d>
              <a:camera prst="orthographicFront">
                <a:rot lat="0" lon="3600000" rev="5400000"/>
              </a:camera>
              <a:lightRig rig="threePt" dir="t"/>
            </a:scene3d>
            <a:sp3d prstMaterial="powder"/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0DB15D4E-13B6-7546-A84F-FE39775C4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</a:blip>
            <a:srcRect l="20709" t="17837" r="20702" b="13239"/>
            <a:stretch/>
          </p:blipFill>
          <p:spPr>
            <a:xfrm rot="10800000" flipH="1">
              <a:off x="8076328" y="2415013"/>
              <a:ext cx="3345122" cy="2950028"/>
            </a:xfrm>
            <a:prstGeom prst="rect">
              <a:avLst/>
            </a:prstGeom>
            <a:effectLst>
              <a:outerShdw blurRad="127000" dist="203200" dir="11760000" algn="br" rotWithShape="0">
                <a:prstClr val="black">
                  <a:alpha val="18000"/>
                </a:prstClr>
              </a:outerShdw>
            </a:effectLst>
            <a:scene3d>
              <a:camera prst="orthographicFront">
                <a:rot lat="0" lon="3600000" rev="5400000"/>
              </a:camera>
              <a:lightRig rig="threePt" dir="t"/>
            </a:scene3d>
            <a:sp3d prstMaterial="powder"/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5F91CB6-6024-D245-B08B-8CCDFE974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709" t="17837" r="20702" b="13239"/>
            <a:stretch/>
          </p:blipFill>
          <p:spPr>
            <a:xfrm rot="10800000" flipH="1">
              <a:off x="8073905" y="1298720"/>
              <a:ext cx="3345122" cy="2950028"/>
            </a:xfrm>
            <a:prstGeom prst="rect">
              <a:avLst/>
            </a:prstGeom>
            <a:effectLst>
              <a:outerShdw blurRad="127000" dist="203200" dir="11760000" algn="br" rotWithShape="0">
                <a:prstClr val="black">
                  <a:alpha val="18000"/>
                </a:prstClr>
              </a:outerShdw>
            </a:effectLst>
            <a:scene3d>
              <a:camera prst="orthographicFront">
                <a:rot lat="0" lon="3600000" rev="5400000"/>
              </a:camera>
              <a:lightRig rig="threePt" dir="t"/>
            </a:scene3d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2FB2AEAC-D128-A44B-8906-3CA43BA9A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20709" t="17837" r="20702" b="13239"/>
            <a:stretch/>
          </p:blipFill>
          <p:spPr>
            <a:xfrm rot="10800000" flipH="1">
              <a:off x="8157086" y="176430"/>
              <a:ext cx="3345122" cy="2950028"/>
            </a:xfrm>
            <a:prstGeom prst="rect">
              <a:avLst/>
            </a:prstGeom>
            <a:effectLst>
              <a:outerShdw blurRad="127000" dist="203200" dir="11760000" algn="br" rotWithShape="0">
                <a:prstClr val="black">
                  <a:alpha val="5000"/>
                </a:prstClr>
              </a:outerShdw>
            </a:effectLst>
            <a:scene3d>
              <a:camera prst="orthographicFront">
                <a:rot lat="0" lon="4200000" rev="5400000"/>
              </a:camera>
              <a:lightRig rig="threePt" dir="t"/>
            </a:scene3d>
            <a:sp3d prstMaterial="powder"/>
          </p:spPr>
        </p:pic>
      </p:grp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104D9B58-C9B1-364F-AA4B-75ADEFD2CBF9}"/>
              </a:ext>
            </a:extLst>
          </p:cNvPr>
          <p:cNvSpPr/>
          <p:nvPr/>
        </p:nvSpPr>
        <p:spPr>
          <a:xfrm rot="10800000">
            <a:off x="4400543" y="95711"/>
            <a:ext cx="3527215" cy="1771588"/>
          </a:xfrm>
          <a:prstGeom prst="roundRect">
            <a:avLst>
              <a:gd name="adj" fmla="val 1940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chemeClr val="bg1"/>
              </a:gs>
              <a:gs pos="97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55965" y="86889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C9499CA4-0EE6-B547-AEF5-9878A47036B3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4" name="Graphic 163" descr="Hamburger Menu Icon">
            <a:extLst>
              <a:ext uri="{FF2B5EF4-FFF2-40B4-BE49-F238E27FC236}">
                <a16:creationId xmlns:a16="http://schemas.microsoft.com/office/drawing/2014/main" id="{116CB6E8-00A4-5E4B-B781-148731478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Graphic 119" descr="Caret Down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8729C5C9-939A-0847-B887-35A730F708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4495201" y="878212"/>
            <a:ext cx="397076" cy="344916"/>
          </a:xfrm>
          <a:prstGeom prst="rect">
            <a:avLst/>
          </a:prstGeom>
        </p:spPr>
      </p:pic>
      <p:pic>
        <p:nvPicPr>
          <p:cNvPr id="121" name="Graphic 120" descr="Close">
            <a:extLst>
              <a:ext uri="{FF2B5EF4-FFF2-40B4-BE49-F238E27FC236}">
                <a16:creationId xmlns:a16="http://schemas.microsoft.com/office/drawing/2014/main" id="{98C5E306-721E-0046-9CFB-3FD4944CE9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23346AC8-3D90-1542-BDAF-5036EDF38C3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D6A4EB6E-25C9-A943-9DAE-42F36DB5C762}"/>
              </a:ext>
            </a:extLst>
          </p:cNvPr>
          <p:cNvSpPr/>
          <p:nvPr/>
        </p:nvSpPr>
        <p:spPr>
          <a:xfrm>
            <a:off x="4405850" y="4499134"/>
            <a:ext cx="3527215" cy="1771588"/>
          </a:xfrm>
          <a:prstGeom prst="roundRect">
            <a:avLst>
              <a:gd name="adj" fmla="val 1940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chemeClr val="bg1"/>
              </a:gs>
              <a:gs pos="97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21F5158-BE1F-1245-A5B9-EB922E2D6955}"/>
              </a:ext>
            </a:extLst>
          </p:cNvPr>
          <p:cNvGrpSpPr/>
          <p:nvPr/>
        </p:nvGrpSpPr>
        <p:grpSpPr>
          <a:xfrm>
            <a:off x="4411694" y="5139447"/>
            <a:ext cx="3527797" cy="1561405"/>
            <a:chOff x="4402069" y="5374929"/>
            <a:chExt cx="3527797" cy="1380354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9D543264-7EDF-2C41-8464-92223E04A7F7}"/>
                </a:ext>
              </a:extLst>
            </p:cNvPr>
            <p:cNvSpPr/>
            <p:nvPr/>
          </p:nvSpPr>
          <p:spPr>
            <a:xfrm>
              <a:off x="4402649" y="5374929"/>
              <a:ext cx="3527217" cy="80141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88" name="Round Same-side Corner of Rectangle 187">
              <a:extLst>
                <a:ext uri="{FF2B5EF4-FFF2-40B4-BE49-F238E27FC236}">
                  <a16:creationId xmlns:a16="http://schemas.microsoft.com/office/drawing/2014/main" id="{D310D326-9178-324E-8587-20F0A21F7615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358" y="5258621"/>
            <a:ext cx="60186" cy="1215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790F96A-1EF5-1041-A4B1-FDDD0B29D28F}"/>
              </a:ext>
            </a:extLst>
          </p:cNvPr>
          <p:cNvSpPr/>
          <p:nvPr/>
        </p:nvSpPr>
        <p:spPr>
          <a:xfrm>
            <a:off x="7932775" y="5193877"/>
            <a:ext cx="58433" cy="12803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F80E84-B5B0-264D-A22B-E2838AB838E7}"/>
              </a:ext>
            </a:extLst>
          </p:cNvPr>
          <p:cNvGrpSpPr/>
          <p:nvPr/>
        </p:nvGrpSpPr>
        <p:grpSpPr>
          <a:xfrm>
            <a:off x="4567561" y="2323229"/>
            <a:ext cx="464209" cy="1492485"/>
            <a:chOff x="4567561" y="2547353"/>
            <a:chExt cx="464209" cy="149248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C64100-D08E-034E-8DBA-D3A6CFA94E11}"/>
                </a:ext>
              </a:extLst>
            </p:cNvPr>
            <p:cNvSpPr txBox="1"/>
            <p:nvPr/>
          </p:nvSpPr>
          <p:spPr>
            <a:xfrm>
              <a:off x="4567561" y="2547353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D51BFA5-0DF1-2C48-8052-90D4DE4144DE}"/>
                </a:ext>
              </a:extLst>
            </p:cNvPr>
            <p:cNvSpPr txBox="1"/>
            <p:nvPr/>
          </p:nvSpPr>
          <p:spPr>
            <a:xfrm>
              <a:off x="4569465" y="3670506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B1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47AA2660-28A2-C545-8CF2-78AE2AA7ECA7}"/>
              </a:ext>
            </a:extLst>
          </p:cNvPr>
          <p:cNvSpPr txBox="1"/>
          <p:nvPr/>
        </p:nvSpPr>
        <p:spPr>
          <a:xfrm>
            <a:off x="4457430" y="5153944"/>
            <a:ext cx="313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View routes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(click         to show route)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8C847B-716E-2343-B908-BFB4BC73EB10}"/>
              </a:ext>
            </a:extLst>
          </p:cNvPr>
          <p:cNvGrpSpPr/>
          <p:nvPr/>
        </p:nvGrpSpPr>
        <p:grpSpPr>
          <a:xfrm>
            <a:off x="7340127" y="4571768"/>
            <a:ext cx="514448" cy="476991"/>
            <a:chOff x="7340127" y="4582654"/>
            <a:chExt cx="514448" cy="47699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9E1BEC0-90FA-6947-A5F2-B06871ED3BB9}"/>
                </a:ext>
              </a:extLst>
            </p:cNvPr>
            <p:cNvSpPr/>
            <p:nvPr/>
          </p:nvSpPr>
          <p:spPr>
            <a:xfrm>
              <a:off x="7362735" y="458265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0061EDA-9C8A-794D-BFB3-32004D17E5D8}"/>
                </a:ext>
              </a:extLst>
            </p:cNvPr>
            <p:cNvGrpSpPr/>
            <p:nvPr/>
          </p:nvGrpSpPr>
          <p:grpSpPr>
            <a:xfrm>
              <a:off x="7340127" y="4694983"/>
              <a:ext cx="514448" cy="364662"/>
              <a:chOff x="2460991" y="3140623"/>
              <a:chExt cx="1192887" cy="845566"/>
            </a:xfrm>
          </p:grpSpPr>
          <p:pic>
            <p:nvPicPr>
              <p:cNvPr id="204" name="Graphic 203" descr="Caret Down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A190FA5-7978-0B49-9C60-0827EAB74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460991" y="3188512"/>
                <a:ext cx="1185574" cy="666661"/>
              </a:xfrm>
              <a:prstGeom prst="rect">
                <a:avLst/>
              </a:prstGeom>
            </p:spPr>
          </p:pic>
          <p:sp>
            <p:nvSpPr>
              <p:cNvPr id="24" name="Diamond 23">
                <a:extLst>
                  <a:ext uri="{FF2B5EF4-FFF2-40B4-BE49-F238E27FC236}">
                    <a16:creationId xmlns:a16="http://schemas.microsoft.com/office/drawing/2014/main" id="{84E420E6-F516-164D-B4E2-426A6A6D9356}"/>
                  </a:ext>
                </a:extLst>
              </p:cNvPr>
              <p:cNvSpPr/>
              <p:nvPr/>
            </p:nvSpPr>
            <p:spPr>
              <a:xfrm>
                <a:off x="2727418" y="3140623"/>
                <a:ext cx="641353" cy="343004"/>
              </a:xfrm>
              <a:prstGeom prst="diamond">
                <a:avLst/>
              </a:prstGeom>
              <a:noFill/>
              <a:ln w="12700" cap="flat">
                <a:solidFill>
                  <a:schemeClr val="bg2">
                    <a:lumMod val="75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" name="Graphic 204" descr="Caret Down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F1487F9-E999-D342-8A7B-4E1E0B2E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468304" y="3319528"/>
                <a:ext cx="1185574" cy="666661"/>
              </a:xfrm>
              <a:prstGeom prst="rect">
                <a:avLst/>
              </a:prstGeom>
            </p:spPr>
          </p:pic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C8D21A1-1EC0-004D-911C-56D8B4A80F93}"/>
              </a:ext>
            </a:extLst>
          </p:cNvPr>
          <p:cNvGrpSpPr/>
          <p:nvPr/>
        </p:nvGrpSpPr>
        <p:grpSpPr>
          <a:xfrm>
            <a:off x="5563734" y="2805918"/>
            <a:ext cx="148918" cy="329949"/>
            <a:chOff x="6101988" y="2840160"/>
            <a:chExt cx="202432" cy="448518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3129DE2-FE70-E645-A266-FF3AC3451300}"/>
                </a:ext>
              </a:extLst>
            </p:cNvPr>
            <p:cNvCxnSpPr/>
            <p:nvPr/>
          </p:nvCxnSpPr>
          <p:spPr>
            <a:xfrm>
              <a:off x="6203204" y="3005972"/>
              <a:ext cx="0" cy="282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FACF423-31D9-A24C-BF79-B70B914AE6ED}"/>
                </a:ext>
              </a:extLst>
            </p:cNvPr>
            <p:cNvSpPr/>
            <p:nvPr/>
          </p:nvSpPr>
          <p:spPr>
            <a:xfrm>
              <a:off x="6101988" y="2840160"/>
              <a:ext cx="202432" cy="202432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09" name="Chord 208">
              <a:extLst>
                <a:ext uri="{FF2B5EF4-FFF2-40B4-BE49-F238E27FC236}">
                  <a16:creationId xmlns:a16="http://schemas.microsoft.com/office/drawing/2014/main" id="{CC3C11B9-C764-384D-8CA3-DAD2D881034B}"/>
                </a:ext>
              </a:extLst>
            </p:cNvPr>
            <p:cNvSpPr/>
            <p:nvPr/>
          </p:nvSpPr>
          <p:spPr>
            <a:xfrm rot="206257">
              <a:off x="6101988" y="2840160"/>
              <a:ext cx="202432" cy="202432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1449F6-BAEB-7442-9F07-891F223FAEC8}"/>
              </a:ext>
            </a:extLst>
          </p:cNvPr>
          <p:cNvGrpSpPr/>
          <p:nvPr/>
        </p:nvGrpSpPr>
        <p:grpSpPr>
          <a:xfrm>
            <a:off x="4805273" y="3047534"/>
            <a:ext cx="704039" cy="202393"/>
            <a:chOff x="7009364" y="2067497"/>
            <a:chExt cx="704039" cy="202393"/>
          </a:xfrm>
        </p:grpSpPr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8E0E53DC-D251-1647-8282-C71FCF52C0AC}"/>
                </a:ext>
              </a:extLst>
            </p:cNvPr>
            <p:cNvSpPr/>
            <p:nvPr/>
          </p:nvSpPr>
          <p:spPr>
            <a:xfrm>
              <a:off x="7012094" y="2074807"/>
              <a:ext cx="671707" cy="195083"/>
            </a:xfrm>
            <a:prstGeom prst="wedgeRoundRectCallout">
              <a:avLst>
                <a:gd name="adj1" fmla="val 64981"/>
                <a:gd name="adj2" fmla="val -115080"/>
                <a:gd name="adj3" fmla="val 1666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338A61F-E5C0-F349-8EA2-B297E443C17B}"/>
                </a:ext>
              </a:extLst>
            </p:cNvPr>
            <p:cNvSpPr txBox="1"/>
            <p:nvPr/>
          </p:nvSpPr>
          <p:spPr>
            <a:xfrm>
              <a:off x="7009364" y="2067497"/>
              <a:ext cx="7040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Helvetica" pitchFamily="2" charset="0"/>
                </a:rPr>
                <a:t>You are here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2AA3F23F-0B06-C246-81C8-E6ACF29D010A}"/>
              </a:ext>
            </a:extLst>
          </p:cNvPr>
          <p:cNvSpPr/>
          <p:nvPr/>
        </p:nvSpPr>
        <p:spPr>
          <a:xfrm rot="5400000">
            <a:off x="6109770" y="2855890"/>
            <a:ext cx="228581" cy="4571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01D6004-B15C-A646-A485-4EE633BBEE94}"/>
              </a:ext>
            </a:extLst>
          </p:cNvPr>
          <p:cNvSpPr/>
          <p:nvPr/>
        </p:nvSpPr>
        <p:spPr>
          <a:xfrm rot="10800000">
            <a:off x="6208471" y="2758617"/>
            <a:ext cx="169927" cy="4571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E9A4751-D0A3-0049-98A2-A24B04590801}"/>
              </a:ext>
            </a:extLst>
          </p:cNvPr>
          <p:cNvSpPr/>
          <p:nvPr/>
        </p:nvSpPr>
        <p:spPr>
          <a:xfrm rot="5400000">
            <a:off x="5636838" y="3018180"/>
            <a:ext cx="169820" cy="4571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783B3EC-E376-3C44-BB4C-1DD5F5CCE4D7}"/>
              </a:ext>
            </a:extLst>
          </p:cNvPr>
          <p:cNvSpPr/>
          <p:nvPr/>
        </p:nvSpPr>
        <p:spPr>
          <a:xfrm rot="10800000">
            <a:off x="6215742" y="3890765"/>
            <a:ext cx="124622" cy="5715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F4547AC-16E6-1648-81DA-7FD8328A4D60}"/>
                  </a:ext>
                </a:extLst>
              </p14:cNvPr>
              <p14:cNvContentPartPr/>
              <p14:nvPr/>
            </p14:nvContentPartPr>
            <p14:xfrm>
              <a:off x="7078652" y="4176720"/>
              <a:ext cx="37440" cy="136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F4547AC-16E6-1648-81DA-7FD8328A4D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69652" y="4168080"/>
                <a:ext cx="55080" cy="153720"/>
              </a:xfrm>
              <a:prstGeom prst="rect">
                <a:avLst/>
              </a:prstGeom>
            </p:spPr>
          </p:pic>
        </mc:Fallback>
      </mc:AlternateContent>
      <p:sp>
        <p:nvSpPr>
          <p:cNvPr id="243" name="Rectangle 242">
            <a:extLst>
              <a:ext uri="{FF2B5EF4-FFF2-40B4-BE49-F238E27FC236}">
                <a16:creationId xmlns:a16="http://schemas.microsoft.com/office/drawing/2014/main" id="{99D852CE-3AA6-8649-A28D-C0DCD73E1E37}"/>
              </a:ext>
            </a:extLst>
          </p:cNvPr>
          <p:cNvSpPr/>
          <p:nvPr/>
        </p:nvSpPr>
        <p:spPr>
          <a:xfrm rot="5400000">
            <a:off x="6867965" y="4143437"/>
            <a:ext cx="157127" cy="4571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C77D93-0F91-8C4A-8A4E-76BC2285C2B7}"/>
              </a:ext>
            </a:extLst>
          </p:cNvPr>
          <p:cNvGrpSpPr/>
          <p:nvPr/>
        </p:nvGrpSpPr>
        <p:grpSpPr>
          <a:xfrm>
            <a:off x="7075269" y="3978845"/>
            <a:ext cx="208350" cy="281079"/>
            <a:chOff x="7075269" y="3978845"/>
            <a:chExt cx="208350" cy="281079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A7B555A-3E4B-424F-B420-64BB0290B97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69" y="3978845"/>
              <a:ext cx="9032" cy="281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riangle 69">
              <a:extLst>
                <a:ext uri="{FF2B5EF4-FFF2-40B4-BE49-F238E27FC236}">
                  <a16:creationId xmlns:a16="http://schemas.microsoft.com/office/drawing/2014/main" id="{3F71EC54-8BA8-204D-A95A-8CDB3887D40F}"/>
                </a:ext>
              </a:extLst>
            </p:cNvPr>
            <p:cNvSpPr/>
            <p:nvPr/>
          </p:nvSpPr>
          <p:spPr>
            <a:xfrm rot="5400000">
              <a:off x="7114319" y="3961405"/>
              <a:ext cx="145413" cy="193187"/>
            </a:xfrm>
            <a:prstGeom prst="triangle">
              <a:avLst>
                <a:gd name="adj" fmla="val 539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B54F500-D29C-E74F-BF4C-7D042F7719FD}"/>
              </a:ext>
            </a:extLst>
          </p:cNvPr>
          <p:cNvGrpSpPr/>
          <p:nvPr/>
        </p:nvGrpSpPr>
        <p:grpSpPr>
          <a:xfrm>
            <a:off x="7065351" y="3677814"/>
            <a:ext cx="864161" cy="200055"/>
            <a:chOff x="6973984" y="2074183"/>
            <a:chExt cx="864161" cy="200055"/>
          </a:xfrm>
        </p:grpSpPr>
        <p:sp>
          <p:nvSpPr>
            <p:cNvPr id="249" name="Rounded Rectangular Callout 248">
              <a:extLst>
                <a:ext uri="{FF2B5EF4-FFF2-40B4-BE49-F238E27FC236}">
                  <a16:creationId xmlns:a16="http://schemas.microsoft.com/office/drawing/2014/main" id="{5FE27882-E1E6-944A-8B3A-762F33584FAA}"/>
                </a:ext>
              </a:extLst>
            </p:cNvPr>
            <p:cNvSpPr/>
            <p:nvPr/>
          </p:nvSpPr>
          <p:spPr>
            <a:xfrm>
              <a:off x="7012095" y="2074807"/>
              <a:ext cx="757340" cy="195083"/>
            </a:xfrm>
            <a:prstGeom prst="wedgeRoundRectCallout">
              <a:avLst>
                <a:gd name="adj1" fmla="val -45930"/>
                <a:gd name="adj2" fmla="val 97648"/>
                <a:gd name="adj3" fmla="val 1666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00A50C9-2812-0842-BC07-224E39E8517B}"/>
                </a:ext>
              </a:extLst>
            </p:cNvPr>
            <p:cNvSpPr txBox="1"/>
            <p:nvPr/>
          </p:nvSpPr>
          <p:spPr>
            <a:xfrm>
              <a:off x="6973984" y="2074183"/>
              <a:ext cx="8641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Helvetica" pitchFamily="2" charset="0"/>
                </a:rPr>
                <a:t>Your destination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3EB25A-6672-6840-BB73-03F7DF0D2127}"/>
              </a:ext>
            </a:extLst>
          </p:cNvPr>
          <p:cNvGrpSpPr/>
          <p:nvPr/>
        </p:nvGrpSpPr>
        <p:grpSpPr>
          <a:xfrm>
            <a:off x="5733822" y="2859359"/>
            <a:ext cx="508302" cy="222059"/>
            <a:chOff x="5733822" y="2859359"/>
            <a:chExt cx="508302" cy="22205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F2D6521-F9CB-B24D-809A-9CBD2B297F42}"/>
                </a:ext>
              </a:extLst>
            </p:cNvPr>
            <p:cNvSpPr/>
            <p:nvPr/>
          </p:nvSpPr>
          <p:spPr>
            <a:xfrm>
              <a:off x="5733822" y="2955596"/>
              <a:ext cx="508302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aret Down">
              <a:extLst>
                <a:ext uri="{FF2B5EF4-FFF2-40B4-BE49-F238E27FC236}">
                  <a16:creationId xmlns:a16="http://schemas.microsoft.com/office/drawing/2014/main" id="{3E8B0274-99BE-504C-B474-2D144A1D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6200000">
              <a:off x="5845898" y="2885017"/>
              <a:ext cx="222059" cy="1707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7BF106-0E80-AF4B-971B-A23B6597BB0E}"/>
              </a:ext>
            </a:extLst>
          </p:cNvPr>
          <p:cNvGrpSpPr/>
          <p:nvPr/>
        </p:nvGrpSpPr>
        <p:grpSpPr>
          <a:xfrm>
            <a:off x="6251378" y="2759544"/>
            <a:ext cx="222059" cy="203003"/>
            <a:chOff x="6251378" y="2759544"/>
            <a:chExt cx="222059" cy="20300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24A7EC2-4263-BD46-B51A-98F486CDB6B8}"/>
                </a:ext>
              </a:extLst>
            </p:cNvPr>
            <p:cNvSpPr/>
            <p:nvPr/>
          </p:nvSpPr>
          <p:spPr>
            <a:xfrm rot="5400000">
              <a:off x="6273848" y="2827856"/>
              <a:ext cx="182343" cy="45719"/>
            </a:xfrm>
            <a:prstGeom prst="rect">
              <a:avLst/>
            </a:prstGeom>
            <a:solidFill>
              <a:srgbClr val="68B2A6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3" name="Graphic 252" descr="Caret Down">
              <a:extLst>
                <a:ext uri="{FF2B5EF4-FFF2-40B4-BE49-F238E27FC236}">
                  <a16:creationId xmlns:a16="http://schemas.microsoft.com/office/drawing/2014/main" id="{9B32F2B6-E793-834C-874B-0B9EC79A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251378" y="2791803"/>
              <a:ext cx="222059" cy="170744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A64381-5CD4-FC4E-BF68-3C62C66E49BC}"/>
              </a:ext>
            </a:extLst>
          </p:cNvPr>
          <p:cNvGrpSpPr/>
          <p:nvPr/>
        </p:nvGrpSpPr>
        <p:grpSpPr>
          <a:xfrm>
            <a:off x="6246920" y="3229471"/>
            <a:ext cx="222059" cy="717714"/>
            <a:chOff x="6242124" y="3234732"/>
            <a:chExt cx="222059" cy="717714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3BE7F4DA-C56C-DF4C-B010-EF48039FA91B}"/>
                </a:ext>
              </a:extLst>
            </p:cNvPr>
            <p:cNvSpPr/>
            <p:nvPr/>
          </p:nvSpPr>
          <p:spPr>
            <a:xfrm rot="5400000">
              <a:off x="5997096" y="3570729"/>
              <a:ext cx="717714" cy="45719"/>
            </a:xfrm>
            <a:prstGeom prst="rect">
              <a:avLst/>
            </a:prstGeom>
            <a:solidFill>
              <a:srgbClr val="68B2A6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4" name="Graphic 253" descr="Caret Down">
              <a:extLst>
                <a:ext uri="{FF2B5EF4-FFF2-40B4-BE49-F238E27FC236}">
                  <a16:creationId xmlns:a16="http://schemas.microsoft.com/office/drawing/2014/main" id="{89E17381-411D-5944-9BE8-CCA59567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242124" y="3404396"/>
              <a:ext cx="222059" cy="170744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35BC4C-D973-1441-A619-AD2E528CDD8C}"/>
              </a:ext>
            </a:extLst>
          </p:cNvPr>
          <p:cNvGrpSpPr/>
          <p:nvPr/>
        </p:nvGrpSpPr>
        <p:grpSpPr>
          <a:xfrm>
            <a:off x="6110088" y="3893729"/>
            <a:ext cx="222059" cy="237536"/>
            <a:chOff x="6121587" y="3896605"/>
            <a:chExt cx="222059" cy="237536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ED1B132-F555-C64D-9257-C3E6A8D4A4FF}"/>
                </a:ext>
              </a:extLst>
            </p:cNvPr>
            <p:cNvSpPr/>
            <p:nvPr/>
          </p:nvSpPr>
          <p:spPr>
            <a:xfrm rot="5400000">
              <a:off x="6112563" y="3992513"/>
              <a:ext cx="237536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5" name="Graphic 254" descr="Caret Down">
              <a:extLst>
                <a:ext uri="{FF2B5EF4-FFF2-40B4-BE49-F238E27FC236}">
                  <a16:creationId xmlns:a16="http://schemas.microsoft.com/office/drawing/2014/main" id="{01099965-D67C-654D-AC2E-E64264CE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21587" y="3905759"/>
              <a:ext cx="222059" cy="170744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DAD3C89-8457-7B47-9D19-54C9220F9D80}"/>
              </a:ext>
            </a:extLst>
          </p:cNvPr>
          <p:cNvGrpSpPr/>
          <p:nvPr/>
        </p:nvGrpSpPr>
        <p:grpSpPr>
          <a:xfrm>
            <a:off x="6231331" y="3998372"/>
            <a:ext cx="721903" cy="222059"/>
            <a:chOff x="6231331" y="3998372"/>
            <a:chExt cx="721903" cy="22205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3D0813B-C73C-8E42-8C43-56B98ADDA9AE}"/>
                </a:ext>
              </a:extLst>
            </p:cNvPr>
            <p:cNvSpPr/>
            <p:nvPr/>
          </p:nvSpPr>
          <p:spPr>
            <a:xfrm>
              <a:off x="6231331" y="4087537"/>
              <a:ext cx="721903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Graphic 255" descr="Caret Down">
              <a:extLst>
                <a:ext uri="{FF2B5EF4-FFF2-40B4-BE49-F238E27FC236}">
                  <a16:creationId xmlns:a16="http://schemas.microsoft.com/office/drawing/2014/main" id="{1703537F-4213-884F-91E3-47B45DC2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6200000">
              <a:off x="6472412" y="4024030"/>
              <a:ext cx="222059" cy="170744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D7BF633-697B-AD4F-88A2-4A9C6C204B1D}"/>
              </a:ext>
            </a:extLst>
          </p:cNvPr>
          <p:cNvGrpSpPr/>
          <p:nvPr/>
        </p:nvGrpSpPr>
        <p:grpSpPr>
          <a:xfrm>
            <a:off x="6482052" y="2611165"/>
            <a:ext cx="266524" cy="266524"/>
            <a:chOff x="2402569" y="1147263"/>
            <a:chExt cx="469232" cy="469232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BD778FA-9F04-8943-92A6-84BEF7CF2352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76" name="Graphic 275" descr="Group of men">
              <a:extLst>
                <a:ext uri="{FF2B5EF4-FFF2-40B4-BE49-F238E27FC236}">
                  <a16:creationId xmlns:a16="http://schemas.microsoft.com/office/drawing/2014/main" id="{E00EBB64-4D6A-F840-8E7D-1217328E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2050E0F6-F6DB-F246-ABFF-436D50A5DC2E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Triangle 277">
              <a:extLst>
                <a:ext uri="{FF2B5EF4-FFF2-40B4-BE49-F238E27FC236}">
                  <a16:creationId xmlns:a16="http://schemas.microsoft.com/office/drawing/2014/main" id="{DFBE9E79-BA46-0B44-89B4-F239008143F8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riangle 278">
              <a:extLst>
                <a:ext uri="{FF2B5EF4-FFF2-40B4-BE49-F238E27FC236}">
                  <a16:creationId xmlns:a16="http://schemas.microsoft.com/office/drawing/2014/main" id="{5815904D-F7C7-4642-B010-3D5A50BD93BA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5679D67-F9F3-9144-9F52-5DA2FBE5CEED}"/>
              </a:ext>
            </a:extLst>
          </p:cNvPr>
          <p:cNvGrpSpPr/>
          <p:nvPr/>
        </p:nvGrpSpPr>
        <p:grpSpPr>
          <a:xfrm>
            <a:off x="6495463" y="3749164"/>
            <a:ext cx="266524" cy="266524"/>
            <a:chOff x="2402569" y="1147263"/>
            <a:chExt cx="469232" cy="469232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D6D1FF7-D276-DD45-9E5E-9D63D6FDAE30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69" name="Graphic 268" descr="Group of men">
              <a:extLst>
                <a:ext uri="{FF2B5EF4-FFF2-40B4-BE49-F238E27FC236}">
                  <a16:creationId xmlns:a16="http://schemas.microsoft.com/office/drawing/2014/main" id="{2B548920-42E9-F549-A4CD-42FD7E5B3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D99FCE2C-5FED-9E43-BFB6-618229145A84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Triangle 270">
              <a:extLst>
                <a:ext uri="{FF2B5EF4-FFF2-40B4-BE49-F238E27FC236}">
                  <a16:creationId xmlns:a16="http://schemas.microsoft.com/office/drawing/2014/main" id="{386628E4-DBA0-464F-BEA2-BC6E3AB1540D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Triangle 271">
              <a:extLst>
                <a:ext uri="{FF2B5EF4-FFF2-40B4-BE49-F238E27FC236}">
                  <a16:creationId xmlns:a16="http://schemas.microsoft.com/office/drawing/2014/main" id="{869EBF3C-C94D-E04C-903D-F16994283E7D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F085FBF-C053-9149-B873-6B6858A7A57E}"/>
              </a:ext>
            </a:extLst>
          </p:cNvPr>
          <p:cNvGrpSpPr/>
          <p:nvPr/>
        </p:nvGrpSpPr>
        <p:grpSpPr>
          <a:xfrm>
            <a:off x="5730625" y="3488927"/>
            <a:ext cx="266524" cy="266524"/>
            <a:chOff x="3068743" y="2536600"/>
            <a:chExt cx="327344" cy="327344"/>
          </a:xfrm>
        </p:grpSpPr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7125704-A09E-7847-8389-3EA1AF088D36}"/>
                </a:ext>
              </a:extLst>
            </p:cNvPr>
            <p:cNvSpPr/>
            <p:nvPr/>
          </p:nvSpPr>
          <p:spPr>
            <a:xfrm>
              <a:off x="3068743" y="2536600"/>
              <a:ext cx="327344" cy="3273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67" name="Graphic 266" descr="Downstairs">
              <a:extLst>
                <a:ext uri="{FF2B5EF4-FFF2-40B4-BE49-F238E27FC236}">
                  <a16:creationId xmlns:a16="http://schemas.microsoft.com/office/drawing/2014/main" id="{586117EC-B57B-8542-BA18-C9C2365D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123314" y="2567499"/>
              <a:ext cx="247752" cy="247752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7B9918-D55E-2946-85FB-7ACC2EE028FD}"/>
              </a:ext>
            </a:extLst>
          </p:cNvPr>
          <p:cNvGrpSpPr/>
          <p:nvPr/>
        </p:nvGrpSpPr>
        <p:grpSpPr>
          <a:xfrm>
            <a:off x="4450324" y="5466363"/>
            <a:ext cx="1696663" cy="1060563"/>
            <a:chOff x="4468457" y="5533037"/>
            <a:chExt cx="1696663" cy="106056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D3738A5-63C6-7C4B-9ECD-73624A286AF3}"/>
                </a:ext>
              </a:extLst>
            </p:cNvPr>
            <p:cNvGrpSpPr/>
            <p:nvPr/>
          </p:nvGrpSpPr>
          <p:grpSpPr>
            <a:xfrm>
              <a:off x="4491223" y="5533037"/>
              <a:ext cx="1673897" cy="1060563"/>
              <a:chOff x="3700819" y="4694098"/>
              <a:chExt cx="2462430" cy="1989594"/>
            </a:xfrm>
          </p:grpSpPr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8BB9756A-9CDA-6746-9ABD-921573417F7B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DF7FF9C2-B4D2-3642-BBF7-0F864AB2B77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77B9947-6C29-FC4D-9DDA-64AEB57ED114}"/>
                </a:ext>
              </a:extLst>
            </p:cNvPr>
            <p:cNvSpPr txBox="1"/>
            <p:nvPr/>
          </p:nvSpPr>
          <p:spPr>
            <a:xfrm>
              <a:off x="4503063" y="55893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08A664F-AE01-4740-8EED-FC94C65EA391}"/>
                </a:ext>
              </a:extLst>
            </p:cNvPr>
            <p:cNvGrpSpPr/>
            <p:nvPr/>
          </p:nvGrpSpPr>
          <p:grpSpPr>
            <a:xfrm>
              <a:off x="5804348" y="6044309"/>
              <a:ext cx="266524" cy="266524"/>
              <a:chOff x="2402569" y="1600452"/>
              <a:chExt cx="469232" cy="469232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7FCE9A5-13F0-1C43-B4A1-021900DFB410}"/>
                  </a:ext>
                </a:extLst>
              </p:cNvPr>
              <p:cNvSpPr/>
              <p:nvPr/>
            </p:nvSpPr>
            <p:spPr>
              <a:xfrm>
                <a:off x="2402569" y="1600452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5" name="Graphic 214" descr="Group of men">
                <a:extLst>
                  <a:ext uri="{FF2B5EF4-FFF2-40B4-BE49-F238E27FC236}">
                    <a16:creationId xmlns:a16="http://schemas.microsoft.com/office/drawing/2014/main" id="{D07453C4-C09C-0D4D-895F-88910204A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507664" y="1731262"/>
                <a:ext cx="250572" cy="250572"/>
              </a:xfrm>
              <a:prstGeom prst="rect">
                <a:avLst/>
              </a:prstGeom>
            </p:spPr>
          </p:pic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AC504274-0ED4-9C49-A733-7AF10010621E}"/>
                  </a:ext>
                </a:extLst>
              </p:cNvPr>
              <p:cNvSpPr/>
              <p:nvPr/>
            </p:nvSpPr>
            <p:spPr>
              <a:xfrm>
                <a:off x="2488020" y="1725742"/>
                <a:ext cx="284526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Triangle 216">
                <a:extLst>
                  <a:ext uri="{FF2B5EF4-FFF2-40B4-BE49-F238E27FC236}">
                    <a16:creationId xmlns:a16="http://schemas.microsoft.com/office/drawing/2014/main" id="{37F50C70-70DD-9646-B497-D9A57536916A}"/>
                  </a:ext>
                </a:extLst>
              </p:cNvPr>
              <p:cNvSpPr/>
              <p:nvPr/>
            </p:nvSpPr>
            <p:spPr>
              <a:xfrm>
                <a:off x="2555667" y="1650047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DCEA0B1D-2C26-C046-B12F-D7089C796EED}"/>
                  </a:ext>
                </a:extLst>
              </p:cNvPr>
              <p:cNvSpPr/>
              <p:nvPr/>
            </p:nvSpPr>
            <p:spPr>
              <a:xfrm rot="10800000">
                <a:off x="2637312" y="1656464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5617596-A6C5-D94F-A09B-255FE0492050}"/>
                </a:ext>
              </a:extLst>
            </p:cNvPr>
            <p:cNvGrpSpPr/>
            <p:nvPr/>
          </p:nvGrpSpPr>
          <p:grpSpPr>
            <a:xfrm>
              <a:off x="5505353" y="6041910"/>
              <a:ext cx="270313" cy="270313"/>
              <a:chOff x="2050720" y="2820157"/>
              <a:chExt cx="469232" cy="46923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1CF2546-C4CA-F34A-9470-236AC3BCFDAD}"/>
                  </a:ext>
                </a:extLst>
              </p:cNvPr>
              <p:cNvSpPr/>
              <p:nvPr/>
            </p:nvSpPr>
            <p:spPr>
              <a:xfrm>
                <a:off x="2050720" y="2820157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52" name="Graphic 251" descr="Person in wheelchair">
                <a:extLst>
                  <a:ext uri="{FF2B5EF4-FFF2-40B4-BE49-F238E27FC236}">
                    <a16:creationId xmlns:a16="http://schemas.microsoft.com/office/drawing/2014/main" id="{2C51CF7D-056B-6C40-BB93-169B8B935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88588" y="2863199"/>
                <a:ext cx="393495" cy="393497"/>
              </a:xfrm>
              <a:prstGeom prst="rect">
                <a:avLst/>
              </a:prstGeom>
            </p:spPr>
          </p:pic>
        </p:grp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A7EECDD-AC88-8346-AC37-C5B2B5B2B889}"/>
                </a:ext>
              </a:extLst>
            </p:cNvPr>
            <p:cNvSpPr/>
            <p:nvPr/>
          </p:nvSpPr>
          <p:spPr>
            <a:xfrm>
              <a:off x="5288393" y="5721886"/>
              <a:ext cx="398267" cy="50724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B58DE57-A864-974F-AF7E-9D470DE2D6BE}"/>
                </a:ext>
              </a:extLst>
            </p:cNvPr>
            <p:cNvSpPr txBox="1"/>
            <p:nvPr/>
          </p:nvSpPr>
          <p:spPr>
            <a:xfrm>
              <a:off x="4501019" y="5788632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Preferred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32A7486D-C0E0-9F49-99DA-33224C7426F2}"/>
                </a:ext>
              </a:extLst>
            </p:cNvPr>
            <p:cNvSpPr txBox="1"/>
            <p:nvPr/>
          </p:nvSpPr>
          <p:spPr>
            <a:xfrm>
              <a:off x="4468457" y="5950863"/>
              <a:ext cx="1351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100m</a:t>
              </a:r>
              <a:endParaRPr lang="en-US" sz="28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60981B6-9489-8F47-8C78-616812E72179}"/>
                </a:ext>
              </a:extLst>
            </p:cNvPr>
            <p:cNvSpPr txBox="1"/>
            <p:nvPr/>
          </p:nvSpPr>
          <p:spPr>
            <a:xfrm>
              <a:off x="4503258" y="6320392"/>
              <a:ext cx="9669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ETA: </a:t>
              </a:r>
              <a:r>
                <a:rPr lang="en-US" sz="1100" dirty="0">
                  <a:solidFill>
                    <a:schemeClr val="tx2"/>
                  </a:solidFill>
                  <a:latin typeface="Helvetica" pitchFamily="2" charset="0"/>
                </a:rPr>
                <a:t>5 MIN</a:t>
              </a:r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</a:p>
          </p:txBody>
        </p:sp>
      </p:grpSp>
      <p:pic>
        <p:nvPicPr>
          <p:cNvPr id="2049" name="Graphic 2048" descr="Miscellaneous">
            <a:extLst>
              <a:ext uri="{FF2B5EF4-FFF2-40B4-BE49-F238E27FC236}">
                <a16:creationId xmlns:a16="http://schemas.microsoft.com/office/drawing/2014/main" id="{518C85B3-A313-1F46-BEF0-F9EDED8E74F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45218" y="5188316"/>
            <a:ext cx="260374" cy="260374"/>
          </a:xfrm>
          <a:prstGeom prst="rect">
            <a:avLst/>
          </a:prstGeom>
        </p:spPr>
      </p:pic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16C3B73F-268B-334D-91AE-FE02D004CE66}"/>
              </a:ext>
            </a:extLst>
          </p:cNvPr>
          <p:cNvGrpSpPr/>
          <p:nvPr/>
        </p:nvGrpSpPr>
        <p:grpSpPr>
          <a:xfrm>
            <a:off x="6177087" y="5452140"/>
            <a:ext cx="1696663" cy="1060563"/>
            <a:chOff x="6177087" y="5506570"/>
            <a:chExt cx="1696663" cy="1060563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711CC9BA-666C-AC47-BCF7-B864E463A2AA}"/>
                </a:ext>
              </a:extLst>
            </p:cNvPr>
            <p:cNvGrpSpPr/>
            <p:nvPr/>
          </p:nvGrpSpPr>
          <p:grpSpPr>
            <a:xfrm>
              <a:off x="6177087" y="5506570"/>
              <a:ext cx="1696663" cy="1060563"/>
              <a:chOff x="4468457" y="5533037"/>
              <a:chExt cx="1696663" cy="1060563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47ED400E-D7E1-1248-A771-154FCFDE2AE1}"/>
                  </a:ext>
                </a:extLst>
              </p:cNvPr>
              <p:cNvGrpSpPr/>
              <p:nvPr/>
            </p:nvGrpSpPr>
            <p:grpSpPr>
              <a:xfrm>
                <a:off x="4491222" y="5533037"/>
                <a:ext cx="1673898" cy="1060563"/>
                <a:chOff x="3700819" y="4694098"/>
                <a:chExt cx="2462432" cy="1989594"/>
              </a:xfrm>
            </p:grpSpPr>
            <p:sp>
              <p:nvSpPr>
                <p:cNvPr id="306" name="Rounded Rectangle 305">
                  <a:extLst>
                    <a:ext uri="{FF2B5EF4-FFF2-40B4-BE49-F238E27FC236}">
                      <a16:creationId xmlns:a16="http://schemas.microsoft.com/office/drawing/2014/main" id="{188CAE57-A688-EC4D-BA3E-F8F54DE35D26}"/>
                    </a:ext>
                  </a:extLst>
                </p:cNvPr>
                <p:cNvSpPr/>
                <p:nvPr/>
              </p:nvSpPr>
              <p:spPr>
                <a:xfrm>
                  <a:off x="3700819" y="4737614"/>
                  <a:ext cx="2427757" cy="1946078"/>
                </a:xfrm>
                <a:prstGeom prst="roundRect">
                  <a:avLst>
                    <a:gd name="adj" fmla="val 7393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7" name="Rounded Rectangle 306">
                  <a:extLst>
                    <a:ext uri="{FF2B5EF4-FFF2-40B4-BE49-F238E27FC236}">
                      <a16:creationId xmlns:a16="http://schemas.microsoft.com/office/drawing/2014/main" id="{AB32DCD5-7F25-B24C-81D6-12C71EDAAB51}"/>
                    </a:ext>
                  </a:extLst>
                </p:cNvPr>
                <p:cNvSpPr/>
                <p:nvPr/>
              </p:nvSpPr>
              <p:spPr>
                <a:xfrm>
                  <a:off x="3735494" y="4694098"/>
                  <a:ext cx="2427757" cy="1946079"/>
                </a:xfrm>
                <a:prstGeom prst="roundRect">
                  <a:avLst>
                    <a:gd name="adj" fmla="val 7393"/>
                  </a:avLst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52A66AC1-CABB-B847-97E8-992E880057F7}"/>
                  </a:ext>
                </a:extLst>
              </p:cNvPr>
              <p:cNvSpPr txBox="1"/>
              <p:nvPr/>
            </p:nvSpPr>
            <p:spPr>
              <a:xfrm>
                <a:off x="4503063" y="5589325"/>
                <a:ext cx="10053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2"/>
                    </a:solidFill>
                    <a:latin typeface="Helvetica" pitchFamily="2" charset="0"/>
                  </a:rPr>
                  <a:t>Route 2</a:t>
                </a:r>
                <a:endParaRPr lang="en-US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3B18092F-8491-B949-960B-404702B964DD}"/>
                  </a:ext>
                </a:extLst>
              </p:cNvPr>
              <p:cNvSpPr/>
              <p:nvPr/>
            </p:nvSpPr>
            <p:spPr>
              <a:xfrm>
                <a:off x="5331803" y="5739459"/>
                <a:ext cx="376778" cy="45719"/>
              </a:xfrm>
              <a:prstGeom prst="rect">
                <a:avLst/>
              </a:prstGeom>
              <a:solidFill>
                <a:schemeClr val="accent2">
                  <a:alpha val="6431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5CE22FD-7E89-994C-8A46-8232945A8DB8}"/>
                  </a:ext>
                </a:extLst>
              </p:cNvPr>
              <p:cNvSpPr txBox="1"/>
              <p:nvPr/>
            </p:nvSpPr>
            <p:spPr>
              <a:xfrm>
                <a:off x="4501019" y="5788632"/>
                <a:ext cx="8226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bg2">
                        <a:lumMod val="75000"/>
                      </a:schemeClr>
                    </a:solidFill>
                    <a:latin typeface="Helvetica" pitchFamily="2" charset="0"/>
                  </a:rPr>
                  <a:t>Alternative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E3F7132F-C890-3F48-88FA-267A01152C26}"/>
                  </a:ext>
                </a:extLst>
              </p:cNvPr>
              <p:cNvSpPr txBox="1"/>
              <p:nvPr/>
            </p:nvSpPr>
            <p:spPr>
              <a:xfrm>
                <a:off x="4468457" y="5950863"/>
                <a:ext cx="1351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Helvetica Light" panose="020B0403020202020204" pitchFamily="34" charset="0"/>
                  </a:rPr>
                  <a:t>115m</a:t>
                </a:r>
                <a:endParaRPr lang="en-US" sz="2800" dirty="0">
                  <a:solidFill>
                    <a:schemeClr val="accent1"/>
                  </a:solidFill>
                  <a:latin typeface="Helvetica Light" panose="020B0403020202020204" pitchFamily="34" charset="0"/>
                </a:endParaRP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26998727-49A5-0441-9EE8-D6F3F24A628C}"/>
                  </a:ext>
                </a:extLst>
              </p:cNvPr>
              <p:cNvSpPr txBox="1"/>
              <p:nvPr/>
            </p:nvSpPr>
            <p:spPr>
              <a:xfrm>
                <a:off x="4503258" y="6320392"/>
                <a:ext cx="9669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</a:rPr>
                  <a:t>ETA: </a:t>
                </a:r>
                <a:r>
                  <a:rPr lang="en-US" sz="1100" dirty="0">
                    <a:solidFill>
                      <a:schemeClr val="tx2"/>
                    </a:solidFill>
                    <a:latin typeface="Helvetica" pitchFamily="2" charset="0"/>
                  </a:rPr>
                  <a:t>7 MIN</a:t>
                </a:r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</a:rPr>
                  <a:t> 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C609F0-441A-E64B-A72E-BA3CA6ABA6A8}"/>
                </a:ext>
              </a:extLst>
            </p:cNvPr>
            <p:cNvGrpSpPr/>
            <p:nvPr/>
          </p:nvGrpSpPr>
          <p:grpSpPr>
            <a:xfrm>
              <a:off x="7525546" y="6032765"/>
              <a:ext cx="266524" cy="266524"/>
              <a:chOff x="3068743" y="2857900"/>
              <a:chExt cx="327344" cy="327344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BC44DB4-5A9E-1F4F-8580-61A604093B9A}"/>
                  </a:ext>
                </a:extLst>
              </p:cNvPr>
              <p:cNvSpPr/>
              <p:nvPr/>
            </p:nvSpPr>
            <p:spPr>
              <a:xfrm>
                <a:off x="3068743" y="2857900"/>
                <a:ext cx="327344" cy="32734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2" name="Graphic 211" descr="Downstairs">
                <a:extLst>
                  <a:ext uri="{FF2B5EF4-FFF2-40B4-BE49-F238E27FC236}">
                    <a16:creationId xmlns:a16="http://schemas.microsoft.com/office/drawing/2014/main" id="{E0975A82-3FB0-8748-BC0D-6AF2045D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123314" y="2888799"/>
                <a:ext cx="247752" cy="247752"/>
              </a:xfrm>
              <a:prstGeom prst="rect">
                <a:avLst/>
              </a:prstGeom>
            </p:spPr>
          </p:pic>
        </p:grp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B5A13D34-F398-714F-B328-B8DACC4013BC}"/>
              </a:ext>
            </a:extLst>
          </p:cNvPr>
          <p:cNvSpPr/>
          <p:nvPr/>
        </p:nvSpPr>
        <p:spPr>
          <a:xfrm>
            <a:off x="5618358" y="2701791"/>
            <a:ext cx="126229" cy="45719"/>
          </a:xfrm>
          <a:prstGeom prst="rect">
            <a:avLst/>
          </a:prstGeom>
          <a:solidFill>
            <a:schemeClr val="accent2"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86AE0574-2D3B-1746-A445-FDFD4F724FAE}"/>
              </a:ext>
            </a:extLst>
          </p:cNvPr>
          <p:cNvSpPr/>
          <p:nvPr/>
        </p:nvSpPr>
        <p:spPr>
          <a:xfrm rot="5400000">
            <a:off x="6091132" y="2532752"/>
            <a:ext cx="139960" cy="45719"/>
          </a:xfrm>
          <a:prstGeom prst="rect">
            <a:avLst/>
          </a:prstGeom>
          <a:solidFill>
            <a:schemeClr val="accent2">
              <a:lumMod val="75000"/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E812E136-F772-F741-97D1-F716C043F31D}"/>
              </a:ext>
            </a:extLst>
          </p:cNvPr>
          <p:cNvSpPr/>
          <p:nvPr/>
        </p:nvSpPr>
        <p:spPr>
          <a:xfrm>
            <a:off x="6142935" y="3669979"/>
            <a:ext cx="119938" cy="45719"/>
          </a:xfrm>
          <a:prstGeom prst="rect">
            <a:avLst/>
          </a:prstGeom>
          <a:solidFill>
            <a:schemeClr val="accent2"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7BC5534-E42F-6243-8415-80F83C89FE78}"/>
              </a:ext>
            </a:extLst>
          </p:cNvPr>
          <p:cNvSpPr/>
          <p:nvPr/>
        </p:nvSpPr>
        <p:spPr>
          <a:xfrm rot="5400000">
            <a:off x="6863831" y="4121866"/>
            <a:ext cx="154343" cy="45719"/>
          </a:xfrm>
          <a:prstGeom prst="rect">
            <a:avLst/>
          </a:prstGeom>
          <a:solidFill>
            <a:schemeClr val="accent2"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E099CE-94BD-344E-B908-D747DB6B9DB2}"/>
              </a:ext>
            </a:extLst>
          </p:cNvPr>
          <p:cNvGrpSpPr/>
          <p:nvPr/>
        </p:nvGrpSpPr>
        <p:grpSpPr>
          <a:xfrm>
            <a:off x="5603478" y="2729054"/>
            <a:ext cx="239436" cy="378266"/>
            <a:chOff x="5603478" y="2729054"/>
            <a:chExt cx="239436" cy="378266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87C9E95B-AFAC-3140-A3D1-8B89CBD6AF92}"/>
                </a:ext>
              </a:extLst>
            </p:cNvPr>
            <p:cNvSpPr/>
            <p:nvPr/>
          </p:nvSpPr>
          <p:spPr>
            <a:xfrm rot="5400000">
              <a:off x="5535554" y="2895327"/>
              <a:ext cx="378266" cy="45719"/>
            </a:xfrm>
            <a:prstGeom prst="rect">
              <a:avLst/>
            </a:prstGeom>
            <a:solidFill>
              <a:schemeClr val="accent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Graphic 330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C2C65C74-C99A-1841-9B5A-E74B8BEF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0800000">
              <a:off x="5603478" y="2790279"/>
              <a:ext cx="239436" cy="18410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1496487-6356-274A-B717-DBE690BDE1B5}"/>
              </a:ext>
            </a:extLst>
          </p:cNvPr>
          <p:cNvGrpSpPr/>
          <p:nvPr/>
        </p:nvGrpSpPr>
        <p:grpSpPr>
          <a:xfrm>
            <a:off x="5490286" y="2498016"/>
            <a:ext cx="239436" cy="246173"/>
            <a:chOff x="5490286" y="2498016"/>
            <a:chExt cx="239436" cy="246173"/>
          </a:xfrm>
        </p:grpSpPr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3A460F10-1A6B-9845-87DA-D0C0B6667EBF}"/>
                </a:ext>
              </a:extLst>
            </p:cNvPr>
            <p:cNvSpPr/>
            <p:nvPr/>
          </p:nvSpPr>
          <p:spPr>
            <a:xfrm rot="5400000">
              <a:off x="5498402" y="2598243"/>
              <a:ext cx="246173" cy="45719"/>
            </a:xfrm>
            <a:prstGeom prst="rect">
              <a:avLst/>
            </a:prstGeom>
            <a:solidFill>
              <a:schemeClr val="accent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2" name="Graphic 331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179003-1E8F-4E42-A214-E4929DED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0800000">
              <a:off x="5490286" y="2536004"/>
              <a:ext cx="239436" cy="184105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6329E47-50FE-A049-9A87-E5CE1447166E}"/>
              </a:ext>
            </a:extLst>
          </p:cNvPr>
          <p:cNvGrpSpPr/>
          <p:nvPr/>
        </p:nvGrpSpPr>
        <p:grpSpPr>
          <a:xfrm>
            <a:off x="5604366" y="2383198"/>
            <a:ext cx="572722" cy="239436"/>
            <a:chOff x="5604366" y="2383198"/>
            <a:chExt cx="572722" cy="239436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E92226B8-581F-294F-BA21-1DE7B1616158}"/>
                </a:ext>
              </a:extLst>
            </p:cNvPr>
            <p:cNvSpPr/>
            <p:nvPr/>
          </p:nvSpPr>
          <p:spPr>
            <a:xfrm>
              <a:off x="5604366" y="2477978"/>
              <a:ext cx="572722" cy="45719"/>
            </a:xfrm>
            <a:prstGeom prst="rect">
              <a:avLst/>
            </a:prstGeom>
            <a:solidFill>
              <a:schemeClr val="accent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3" name="Graphic 332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D66C0D5C-7176-3640-918F-B93292CF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6200000">
              <a:off x="5951334" y="2410863"/>
              <a:ext cx="239436" cy="184105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88DE5BE-5BA4-594C-A65A-61AD4C4A292B}"/>
              </a:ext>
            </a:extLst>
          </p:cNvPr>
          <p:cNvGrpSpPr/>
          <p:nvPr/>
        </p:nvGrpSpPr>
        <p:grpSpPr>
          <a:xfrm>
            <a:off x="6034065" y="3219394"/>
            <a:ext cx="239436" cy="475375"/>
            <a:chOff x="6034065" y="3219394"/>
            <a:chExt cx="239436" cy="475375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BDB12778-5E2D-9545-903B-A3B86764FE3E}"/>
                </a:ext>
              </a:extLst>
            </p:cNvPr>
            <p:cNvSpPr/>
            <p:nvPr/>
          </p:nvSpPr>
          <p:spPr>
            <a:xfrm rot="5400000">
              <a:off x="5923424" y="3434222"/>
              <a:ext cx="475375" cy="45719"/>
            </a:xfrm>
            <a:prstGeom prst="rect">
              <a:avLst/>
            </a:prstGeom>
            <a:solidFill>
              <a:schemeClr val="accent2">
                <a:lumMod val="75000"/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4" name="Graphic 333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7330C5D4-B5FA-9D45-B79D-76F8B8A6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034065" y="3288504"/>
              <a:ext cx="239436" cy="184105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D516D1-F798-8649-8F3F-351EFCBE1A9B}"/>
              </a:ext>
            </a:extLst>
          </p:cNvPr>
          <p:cNvGrpSpPr/>
          <p:nvPr/>
        </p:nvGrpSpPr>
        <p:grpSpPr>
          <a:xfrm>
            <a:off x="6138252" y="3704012"/>
            <a:ext cx="221129" cy="390449"/>
            <a:chOff x="6138252" y="3704012"/>
            <a:chExt cx="221129" cy="390449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92AE20CD-EA54-094A-A612-3B091CA749BF}"/>
                </a:ext>
              </a:extLst>
            </p:cNvPr>
            <p:cNvSpPr/>
            <p:nvPr/>
          </p:nvSpPr>
          <p:spPr>
            <a:xfrm rot="5400000">
              <a:off x="6053011" y="3876377"/>
              <a:ext cx="390449" cy="45719"/>
            </a:xfrm>
            <a:prstGeom prst="rect">
              <a:avLst/>
            </a:prstGeom>
            <a:solidFill>
              <a:schemeClr val="accent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5" name="Graphic 334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59147BBF-5A0D-AF4B-ADB5-22B78D4C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38252" y="3719741"/>
              <a:ext cx="221129" cy="157993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E706B4-7D91-1A4D-A572-B8FB4347A922}"/>
              </a:ext>
            </a:extLst>
          </p:cNvPr>
          <p:cNvGrpSpPr/>
          <p:nvPr/>
        </p:nvGrpSpPr>
        <p:grpSpPr>
          <a:xfrm>
            <a:off x="6227692" y="3978348"/>
            <a:ext cx="728285" cy="239436"/>
            <a:chOff x="6227692" y="3978348"/>
            <a:chExt cx="728285" cy="239436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C712A8A-16C8-B542-A7C3-A10C342A4CB3}"/>
                </a:ext>
              </a:extLst>
            </p:cNvPr>
            <p:cNvSpPr/>
            <p:nvPr/>
          </p:nvSpPr>
          <p:spPr>
            <a:xfrm>
              <a:off x="6227692" y="4063852"/>
              <a:ext cx="728285" cy="45719"/>
            </a:xfrm>
            <a:prstGeom prst="rect">
              <a:avLst/>
            </a:prstGeom>
            <a:solidFill>
              <a:schemeClr val="accent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6" name="Graphic 335" descr="Caret Down">
              <a:hlinkClick r:id="rId18" action="ppaction://hlinksldjump"/>
              <a:extLst>
                <a:ext uri="{FF2B5EF4-FFF2-40B4-BE49-F238E27FC236}">
                  <a16:creationId xmlns:a16="http://schemas.microsoft.com/office/drawing/2014/main" id="{EF54E856-8822-CF49-AAAE-5F58EAFFB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6200000">
              <a:off x="6578140" y="4006013"/>
              <a:ext cx="239436" cy="184105"/>
            </a:xfrm>
            <a:prstGeom prst="rect">
              <a:avLst/>
            </a:prstGeom>
          </p:spPr>
        </p:pic>
      </p:grpSp>
      <p:pic>
        <p:nvPicPr>
          <p:cNvPr id="148" name="Graphic 147" descr="Miscellaneous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570C23-BE00-BF41-8213-309789B06C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68527" y="6198855"/>
            <a:ext cx="360460" cy="360460"/>
          </a:xfrm>
          <a:prstGeom prst="rect">
            <a:avLst/>
          </a:prstGeom>
        </p:spPr>
      </p:pic>
      <p:pic>
        <p:nvPicPr>
          <p:cNvPr id="149" name="Graphic 148" descr="Miscellaneous">
            <a:extLst>
              <a:ext uri="{FF2B5EF4-FFF2-40B4-BE49-F238E27FC236}">
                <a16:creationId xmlns:a16="http://schemas.microsoft.com/office/drawing/2014/main" id="{A83E81BF-6DD3-454D-AE72-0EB70ABA47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14213" y="6198457"/>
            <a:ext cx="360460" cy="360460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9239E7-A4FA-3B42-A7F7-0C80BF6FD77B}"/>
              </a:ext>
            </a:extLst>
          </p:cNvPr>
          <p:cNvGrpSpPr/>
          <p:nvPr/>
        </p:nvGrpSpPr>
        <p:grpSpPr>
          <a:xfrm>
            <a:off x="4423919" y="4430202"/>
            <a:ext cx="511294" cy="722247"/>
            <a:chOff x="4456568" y="3955181"/>
            <a:chExt cx="511294" cy="722247"/>
          </a:xfrm>
        </p:grpSpPr>
        <p:pic>
          <p:nvPicPr>
            <p:cNvPr id="152" name="Graphic 151" descr="Map compass">
              <a:extLst>
                <a:ext uri="{FF2B5EF4-FFF2-40B4-BE49-F238E27FC236}">
                  <a16:creationId xmlns:a16="http://schemas.microsoft.com/office/drawing/2014/main" id="{020EA758-2E94-B545-A972-E1BA75A8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E5824D7-D16E-7442-81E8-587873146B60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378D8922-753A-664B-84CA-A55C0F77B3E6}"/>
              </a:ext>
            </a:extLst>
          </p:cNvPr>
          <p:cNvSpPr/>
          <p:nvPr/>
        </p:nvSpPr>
        <p:spPr>
          <a:xfrm>
            <a:off x="5681790" y="3054382"/>
            <a:ext cx="74270" cy="7427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3DAD9CC-D478-434F-B739-1AFCE913FF3E}"/>
              </a:ext>
            </a:extLst>
          </p:cNvPr>
          <p:cNvSpPr/>
          <p:nvPr/>
        </p:nvSpPr>
        <p:spPr>
          <a:xfrm>
            <a:off x="6897146" y="4180649"/>
            <a:ext cx="74270" cy="742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7E36A83-6F8A-F147-8394-E3B8F71713B1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6. Navigation Overview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Selecting route to take in Multi-Level view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CD8E2D0-3552-7941-A110-58580CC04DB5}"/>
              </a:ext>
            </a:extLst>
          </p:cNvPr>
          <p:cNvSpPr txBox="1"/>
          <p:nvPr/>
        </p:nvSpPr>
        <p:spPr>
          <a:xfrm>
            <a:off x="311285" y="2654486"/>
            <a:ext cx="3136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Top 2 routes will be shown for the user to choose which route to take.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76448-9BB4-9940-8524-C95E6F74A79D}"/>
              </a:ext>
            </a:extLst>
          </p:cNvPr>
          <p:cNvSpPr/>
          <p:nvPr/>
        </p:nvSpPr>
        <p:spPr>
          <a:xfrm>
            <a:off x="6523740" y="6481674"/>
            <a:ext cx="13195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u="sng" dirty="0">
                <a:solidFill>
                  <a:schemeClr val="accent1"/>
                </a:solidFill>
                <a:latin typeface="Helvetica Light" panose="020B0403020202020204" pitchFamily="34" charset="0"/>
              </a:rPr>
              <a:t>Show more routes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0E42A8A-271D-EF40-97F3-E5885E997ABB}"/>
              </a:ext>
            </a:extLst>
          </p:cNvPr>
          <p:cNvGrpSpPr/>
          <p:nvPr/>
        </p:nvGrpSpPr>
        <p:grpSpPr>
          <a:xfrm>
            <a:off x="330893" y="528936"/>
            <a:ext cx="666391" cy="624326"/>
            <a:chOff x="7340127" y="4582654"/>
            <a:chExt cx="514460" cy="481984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122434D-B114-5448-A471-825F6FE577D7}"/>
                </a:ext>
              </a:extLst>
            </p:cNvPr>
            <p:cNvSpPr/>
            <p:nvPr/>
          </p:nvSpPr>
          <p:spPr>
            <a:xfrm>
              <a:off x="7362735" y="4582654"/>
              <a:ext cx="469232" cy="4692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6151909-0963-EA40-A992-A6DE297684B3}"/>
                </a:ext>
              </a:extLst>
            </p:cNvPr>
            <p:cNvGrpSpPr/>
            <p:nvPr/>
          </p:nvGrpSpPr>
          <p:grpSpPr>
            <a:xfrm>
              <a:off x="7340127" y="4694981"/>
              <a:ext cx="514460" cy="369657"/>
              <a:chOff x="2460991" y="3140623"/>
              <a:chExt cx="1192913" cy="857149"/>
            </a:xfrm>
          </p:grpSpPr>
          <p:pic>
            <p:nvPicPr>
              <p:cNvPr id="170" name="Graphic 169" descr="Caret Down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4DD4C3D-3C34-3E43-9D1D-5400DEA9E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460991" y="3188512"/>
                <a:ext cx="1185574" cy="666661"/>
              </a:xfrm>
              <a:prstGeom prst="rect">
                <a:avLst/>
              </a:prstGeom>
            </p:spPr>
          </p:pic>
          <p:sp>
            <p:nvSpPr>
              <p:cNvPr id="171" name="Diamond 170">
                <a:extLst>
                  <a:ext uri="{FF2B5EF4-FFF2-40B4-BE49-F238E27FC236}">
                    <a16:creationId xmlns:a16="http://schemas.microsoft.com/office/drawing/2014/main" id="{63F0CC7D-9B73-1741-B727-6C5796BA3A28}"/>
                  </a:ext>
                </a:extLst>
              </p:cNvPr>
              <p:cNvSpPr/>
              <p:nvPr/>
            </p:nvSpPr>
            <p:spPr>
              <a:xfrm>
                <a:off x="2727418" y="3140623"/>
                <a:ext cx="641353" cy="343004"/>
              </a:xfrm>
              <a:prstGeom prst="diamond">
                <a:avLst/>
              </a:prstGeom>
              <a:noFill/>
              <a:ln w="28575" cap="flat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2" name="Graphic 171" descr="Caret Down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1571053-CC62-304D-8268-93A9122E7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468330" y="3331112"/>
                <a:ext cx="1185574" cy="66666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C13C17-ED7C-C44F-8D93-A64EE6FC3F5C}"/>
              </a:ext>
            </a:extLst>
          </p:cNvPr>
          <p:cNvGrpSpPr/>
          <p:nvPr/>
        </p:nvGrpSpPr>
        <p:grpSpPr>
          <a:xfrm>
            <a:off x="2584323" y="2639336"/>
            <a:ext cx="2021126" cy="838365"/>
            <a:chOff x="2584323" y="2639336"/>
            <a:chExt cx="2021126" cy="838365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FB21918-653A-0B4B-B645-6ED827DFD8BE}"/>
                </a:ext>
              </a:extLst>
            </p:cNvPr>
            <p:cNvGrpSpPr/>
            <p:nvPr/>
          </p:nvGrpSpPr>
          <p:grpSpPr>
            <a:xfrm>
              <a:off x="2584323" y="2639336"/>
              <a:ext cx="2021126" cy="712496"/>
              <a:chOff x="2735099" y="3749591"/>
              <a:chExt cx="2021126" cy="712496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0884216-DBAA-204F-A0C5-E85975E8E513}"/>
                  </a:ext>
                </a:extLst>
              </p:cNvPr>
              <p:cNvSpPr txBox="1"/>
              <p:nvPr/>
            </p:nvSpPr>
            <p:spPr>
              <a:xfrm>
                <a:off x="2735099" y="4123533"/>
                <a:ext cx="11737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Level label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C8E26DE7-486C-7342-B5BE-57A5422CB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7789" y="3749591"/>
                <a:ext cx="838436" cy="466768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A8AC707-AA12-D644-B9BA-7BF1374E0C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7757" y="3199687"/>
              <a:ext cx="847888" cy="27801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EBACF05-382D-DE4E-A73D-71C844EED7F2}"/>
              </a:ext>
            </a:extLst>
          </p:cNvPr>
          <p:cNvGrpSpPr/>
          <p:nvPr/>
        </p:nvGrpSpPr>
        <p:grpSpPr>
          <a:xfrm>
            <a:off x="2153774" y="3989792"/>
            <a:ext cx="2346766" cy="1831341"/>
            <a:chOff x="2355738" y="1664793"/>
            <a:chExt cx="2346766" cy="1831341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27DFDB0-8D71-8A42-97D3-6AFEEE382FD9}"/>
                </a:ext>
              </a:extLst>
            </p:cNvPr>
            <p:cNvSpPr txBox="1"/>
            <p:nvPr/>
          </p:nvSpPr>
          <p:spPr>
            <a:xfrm>
              <a:off x="2355738" y="1664793"/>
              <a:ext cx="2176897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Route summary</a:t>
              </a:r>
            </a:p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Preferred</a:t>
              </a:r>
              <a:r>
                <a:rPr lang="en-US" sz="1050" dirty="0">
                  <a:solidFill>
                    <a:schemeClr val="bg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will be shown if we turned on wheelchair/stroller accessible mode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7FC685B-5D20-AF40-8FAB-4A92A35AA7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5353" y="2471472"/>
              <a:ext cx="747151" cy="102466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E5C7938-830D-444C-B96E-830AF70A9C10}"/>
              </a:ext>
            </a:extLst>
          </p:cNvPr>
          <p:cNvGrpSpPr/>
          <p:nvPr/>
        </p:nvGrpSpPr>
        <p:grpSpPr>
          <a:xfrm>
            <a:off x="7771698" y="4764055"/>
            <a:ext cx="3234413" cy="1340298"/>
            <a:chOff x="1933125" y="3208834"/>
            <a:chExt cx="3234413" cy="134029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0ECD90-8850-5142-8BE5-ACC88EBD9C90}"/>
                </a:ext>
              </a:extLst>
            </p:cNvPr>
            <p:cNvSpPr txBox="1"/>
            <p:nvPr/>
          </p:nvSpPr>
          <p:spPr>
            <a:xfrm>
              <a:off x="3330456" y="3208834"/>
              <a:ext cx="1837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Mode of going up and down levels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A68C75E-48FC-E646-9AD9-616AB5493145}"/>
                </a:ext>
              </a:extLst>
            </p:cNvPr>
            <p:cNvCxnSpPr>
              <a:cxnSpLocks/>
              <a:stCxn id="186" idx="1"/>
              <a:endCxn id="212" idx="3"/>
            </p:cNvCxnSpPr>
            <p:nvPr/>
          </p:nvCxnSpPr>
          <p:spPr>
            <a:xfrm flipH="1">
              <a:off x="1933125" y="3501222"/>
              <a:ext cx="1397331" cy="104791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DE9433B-DC2C-7D42-A6AF-11FED21918AE}"/>
              </a:ext>
            </a:extLst>
          </p:cNvPr>
          <p:cNvGrpSpPr/>
          <p:nvPr/>
        </p:nvGrpSpPr>
        <p:grpSpPr>
          <a:xfrm>
            <a:off x="1880072" y="6045978"/>
            <a:ext cx="2595318" cy="584775"/>
            <a:chOff x="2732744" y="2559201"/>
            <a:chExt cx="2595318" cy="584775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86B8E9D-A6CF-5644-A68D-1EEA164A60A6}"/>
                </a:ext>
              </a:extLst>
            </p:cNvPr>
            <p:cNvSpPr txBox="1"/>
            <p:nvPr/>
          </p:nvSpPr>
          <p:spPr>
            <a:xfrm>
              <a:off x="2732744" y="2559201"/>
              <a:ext cx="1596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Estimated time of arrival</a:t>
              </a: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719CB15-033A-3146-8770-8449EFA8F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8842" y="2889852"/>
              <a:ext cx="1119220" cy="2523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AB7F01B-5F73-6D47-9CE6-7C2646D4F703}"/>
              </a:ext>
            </a:extLst>
          </p:cNvPr>
          <p:cNvGrpSpPr/>
          <p:nvPr/>
        </p:nvGrpSpPr>
        <p:grpSpPr>
          <a:xfrm>
            <a:off x="7697572" y="6126290"/>
            <a:ext cx="3088910" cy="584775"/>
            <a:chOff x="1920912" y="3183493"/>
            <a:chExt cx="3088910" cy="584775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5DEF084-A92C-1B47-837B-4FF2D8B3C0D8}"/>
                </a:ext>
              </a:extLst>
            </p:cNvPr>
            <p:cNvSpPr txBox="1"/>
            <p:nvPr/>
          </p:nvSpPr>
          <p:spPr>
            <a:xfrm>
              <a:off x="2954778" y="3183493"/>
              <a:ext cx="205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To show more available routes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D969C3A-19A8-A44D-85AA-4075EC1A6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0912" y="3614349"/>
              <a:ext cx="888490" cy="9182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5AB48DF-8EBD-8B40-9CB3-A62FF36A4F73}"/>
              </a:ext>
            </a:extLst>
          </p:cNvPr>
          <p:cNvGrpSpPr/>
          <p:nvPr/>
        </p:nvGrpSpPr>
        <p:grpSpPr>
          <a:xfrm>
            <a:off x="2009063" y="5127166"/>
            <a:ext cx="2586582" cy="949587"/>
            <a:chOff x="2617322" y="2268756"/>
            <a:chExt cx="2586582" cy="949587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3F4EBC9-C103-C64A-A8BF-ED512FCFCF92}"/>
                </a:ext>
              </a:extLst>
            </p:cNvPr>
            <p:cNvSpPr txBox="1"/>
            <p:nvPr/>
          </p:nvSpPr>
          <p:spPr>
            <a:xfrm>
              <a:off x="2617322" y="2268756"/>
              <a:ext cx="2055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Distance to destination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2A64A4F-E9EE-3540-8D5A-0DB358F12B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895" y="2693259"/>
              <a:ext cx="1003009" cy="52508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B6B9250-F895-CB42-A432-1B32B8B6FA49}"/>
              </a:ext>
            </a:extLst>
          </p:cNvPr>
          <p:cNvGrpSpPr/>
          <p:nvPr/>
        </p:nvGrpSpPr>
        <p:grpSpPr>
          <a:xfrm>
            <a:off x="7560251" y="5629167"/>
            <a:ext cx="3967030" cy="752593"/>
            <a:chOff x="1724393" y="3518406"/>
            <a:chExt cx="3967030" cy="752593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40539D-AB68-8340-BDF4-86688FC2EA33}"/>
                </a:ext>
              </a:extLst>
            </p:cNvPr>
            <p:cNvSpPr txBox="1"/>
            <p:nvPr/>
          </p:nvSpPr>
          <p:spPr>
            <a:xfrm>
              <a:off x="2934016" y="3518406"/>
              <a:ext cx="27574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To show full directions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A9B36AA-6601-1B44-8096-03FB985678D2}"/>
                </a:ext>
              </a:extLst>
            </p:cNvPr>
            <p:cNvCxnSpPr>
              <a:cxnSpLocks/>
              <a:stCxn id="232" idx="1"/>
            </p:cNvCxnSpPr>
            <p:nvPr/>
          </p:nvCxnSpPr>
          <p:spPr>
            <a:xfrm flipH="1">
              <a:off x="1724393" y="3687683"/>
              <a:ext cx="1209623" cy="5833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151133A-495C-194C-AB98-171D3518098A}"/>
              </a:ext>
            </a:extLst>
          </p:cNvPr>
          <p:cNvGrpSpPr/>
          <p:nvPr/>
        </p:nvGrpSpPr>
        <p:grpSpPr>
          <a:xfrm>
            <a:off x="5753598" y="5546646"/>
            <a:ext cx="326124" cy="299852"/>
            <a:chOff x="7101743" y="1330669"/>
            <a:chExt cx="402810" cy="338936"/>
          </a:xfrm>
          <a:effectLst/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ABDD4FE7-5292-E645-80D9-21C93DD31A3C}"/>
                </a:ext>
              </a:extLst>
            </p:cNvPr>
            <p:cNvSpPr/>
            <p:nvPr/>
          </p:nvSpPr>
          <p:spPr>
            <a:xfrm>
              <a:off x="7101743" y="1330669"/>
              <a:ext cx="402810" cy="3389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7" name="Graphic 236" descr="Direction">
              <a:extLst>
                <a:ext uri="{FF2B5EF4-FFF2-40B4-BE49-F238E27FC236}">
                  <a16:creationId xmlns:a16="http://schemas.microsoft.com/office/drawing/2014/main" id="{89981C28-5DAF-314D-99DA-C28BAF32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 rot="21240695">
              <a:off x="7157017" y="1369702"/>
              <a:ext cx="292261" cy="292261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C227648-605C-EF43-A0BC-76D776AC6833}"/>
              </a:ext>
            </a:extLst>
          </p:cNvPr>
          <p:cNvGrpSpPr/>
          <p:nvPr/>
        </p:nvGrpSpPr>
        <p:grpSpPr>
          <a:xfrm>
            <a:off x="7475439" y="5546646"/>
            <a:ext cx="326124" cy="299852"/>
            <a:chOff x="7101743" y="1330669"/>
            <a:chExt cx="402810" cy="338936"/>
          </a:xfrm>
          <a:effectLst/>
        </p:grpSpPr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E30A0E2D-AC68-484F-97F7-CB9EECD7F944}"/>
                </a:ext>
              </a:extLst>
            </p:cNvPr>
            <p:cNvSpPr/>
            <p:nvPr/>
          </p:nvSpPr>
          <p:spPr>
            <a:xfrm>
              <a:off x="7101743" y="1330669"/>
              <a:ext cx="402810" cy="3389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0" name="Graphic 239" descr="Direction">
              <a:extLst>
                <a:ext uri="{FF2B5EF4-FFF2-40B4-BE49-F238E27FC236}">
                  <a16:creationId xmlns:a16="http://schemas.microsoft.com/office/drawing/2014/main" id="{088E9AA8-F8C6-FF4C-9F5D-43A1E9A9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 rot="21240695">
              <a:off x="7157017" y="1369702"/>
              <a:ext cx="292261" cy="292261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D36148A-9F9F-D647-A29C-2C0576F0F3A1}"/>
              </a:ext>
            </a:extLst>
          </p:cNvPr>
          <p:cNvGrpSpPr/>
          <p:nvPr/>
        </p:nvGrpSpPr>
        <p:grpSpPr>
          <a:xfrm>
            <a:off x="7756165" y="4127505"/>
            <a:ext cx="3907829" cy="1570610"/>
            <a:chOff x="1967310" y="3103117"/>
            <a:chExt cx="3907829" cy="1570610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B36241-2A47-6743-BE16-92ACE68D3F9C}"/>
                </a:ext>
              </a:extLst>
            </p:cNvPr>
            <p:cNvSpPr txBox="1"/>
            <p:nvPr/>
          </p:nvSpPr>
          <p:spPr>
            <a:xfrm>
              <a:off x="3117732" y="3103117"/>
              <a:ext cx="27574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Button to start navigating</a:t>
              </a: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2CC4BCD-9022-7C4F-85DA-850E2EDE4BAF}"/>
                </a:ext>
              </a:extLst>
            </p:cNvPr>
            <p:cNvCxnSpPr>
              <a:cxnSpLocks/>
              <a:endCxn id="240" idx="3"/>
            </p:cNvCxnSpPr>
            <p:nvPr/>
          </p:nvCxnSpPr>
          <p:spPr>
            <a:xfrm flipH="1">
              <a:off x="1967310" y="3271203"/>
              <a:ext cx="1323503" cy="140252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5EBAD13-1C43-C540-981F-8F75FF4643F8}"/>
              </a:ext>
            </a:extLst>
          </p:cNvPr>
          <p:cNvGrpSpPr/>
          <p:nvPr/>
        </p:nvGrpSpPr>
        <p:grpSpPr>
          <a:xfrm>
            <a:off x="7705239" y="3343645"/>
            <a:ext cx="3157494" cy="1492533"/>
            <a:chOff x="1442348" y="4840315"/>
            <a:chExt cx="3157494" cy="1492533"/>
          </a:xfrm>
        </p:grpSpPr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2978480-B777-444D-8D01-0D039DC51881}"/>
                </a:ext>
              </a:extLst>
            </p:cNvPr>
            <p:cNvSpPr txBox="1"/>
            <p:nvPr/>
          </p:nvSpPr>
          <p:spPr>
            <a:xfrm>
              <a:off x="2563022" y="4840315"/>
              <a:ext cx="2036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Multi-level mode</a:t>
              </a:r>
            </a:p>
          </p:txBody>
        </p: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2763C74-B66C-8E49-B03A-0D1FE9838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348" y="5036532"/>
              <a:ext cx="1306876" cy="129631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51563EC-C982-4B42-8FEC-6CB13BBFA569}"/>
              </a:ext>
            </a:extLst>
          </p:cNvPr>
          <p:cNvGrpSpPr/>
          <p:nvPr/>
        </p:nvGrpSpPr>
        <p:grpSpPr>
          <a:xfrm>
            <a:off x="5930878" y="1630847"/>
            <a:ext cx="4770989" cy="1019350"/>
            <a:chOff x="5930878" y="1630847"/>
            <a:chExt cx="4770989" cy="1019350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D84670E-426C-D949-B9CF-83C997455153}"/>
                </a:ext>
              </a:extLst>
            </p:cNvPr>
            <p:cNvGrpSpPr/>
            <p:nvPr/>
          </p:nvGrpSpPr>
          <p:grpSpPr>
            <a:xfrm>
              <a:off x="6709544" y="1630847"/>
              <a:ext cx="3992323" cy="1019350"/>
              <a:chOff x="1000207" y="4947252"/>
              <a:chExt cx="3992323" cy="1019350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3D276A1-B595-DE47-A7B7-D24EAB8C14CD}"/>
                  </a:ext>
                </a:extLst>
              </p:cNvPr>
              <p:cNvSpPr txBox="1"/>
              <p:nvPr/>
            </p:nvSpPr>
            <p:spPr>
              <a:xfrm>
                <a:off x="3060537" y="4947252"/>
                <a:ext cx="1931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Facilities icons</a:t>
                </a:r>
              </a:p>
            </p:txBody>
          </p: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C2ACE04-0842-264D-B720-5528EC137D47}"/>
                  </a:ext>
                </a:extLst>
              </p:cNvPr>
              <p:cNvCxnSpPr>
                <a:cxnSpLocks/>
                <a:stCxn id="261" idx="1"/>
                <a:endCxn id="275" idx="7"/>
              </p:cNvCxnSpPr>
              <p:nvPr/>
            </p:nvCxnSpPr>
            <p:spPr>
              <a:xfrm flipH="1">
                <a:off x="1000207" y="5116529"/>
                <a:ext cx="2060330" cy="85007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6EEDE28-0F41-F942-A56F-30C67302812A}"/>
                </a:ext>
              </a:extLst>
            </p:cNvPr>
            <p:cNvCxnSpPr>
              <a:cxnSpLocks/>
              <a:stCxn id="261" idx="1"/>
            </p:cNvCxnSpPr>
            <p:nvPr/>
          </p:nvCxnSpPr>
          <p:spPr>
            <a:xfrm flipH="1">
              <a:off x="5930878" y="1800124"/>
              <a:ext cx="2838996" cy="64678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5B6E22-8963-DC48-9744-2BE4FB35F5DC}"/>
              </a:ext>
            </a:extLst>
          </p:cNvPr>
          <p:cNvGrpSpPr/>
          <p:nvPr/>
        </p:nvGrpSpPr>
        <p:grpSpPr>
          <a:xfrm>
            <a:off x="7116093" y="2546777"/>
            <a:ext cx="3975240" cy="584775"/>
            <a:chOff x="998190" y="4840315"/>
            <a:chExt cx="3975240" cy="584775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12D59BF6-06DB-1944-93C4-0DCBB9622ACC}"/>
                </a:ext>
              </a:extLst>
            </p:cNvPr>
            <p:cNvSpPr txBox="1"/>
            <p:nvPr/>
          </p:nvSpPr>
          <p:spPr>
            <a:xfrm>
              <a:off x="2563022" y="4840315"/>
              <a:ext cx="2410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Floorplan of building in aerial view</a:t>
              </a: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5E9FDE5-38FE-954A-82F2-4BB4EEEBCF99}"/>
                </a:ext>
              </a:extLst>
            </p:cNvPr>
            <p:cNvCxnSpPr>
              <a:cxnSpLocks/>
              <a:stCxn id="285" idx="1"/>
            </p:cNvCxnSpPr>
            <p:nvPr/>
          </p:nvCxnSpPr>
          <p:spPr>
            <a:xfrm flipH="1">
              <a:off x="998190" y="5132703"/>
              <a:ext cx="1564832" cy="22339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83F8A511-F50E-7647-BEFC-4D3FE3227B04}"/>
              </a:ext>
            </a:extLst>
          </p:cNvPr>
          <p:cNvSpPr txBox="1"/>
          <p:nvPr/>
        </p:nvSpPr>
        <p:spPr>
          <a:xfrm>
            <a:off x="311285" y="2228227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F2F1B6D5-300F-8C47-B526-F38A9657C609}"/>
              </a:ext>
            </a:extLst>
          </p:cNvPr>
          <p:cNvGrpSpPr/>
          <p:nvPr/>
        </p:nvGrpSpPr>
        <p:grpSpPr>
          <a:xfrm>
            <a:off x="1248508" y="5014559"/>
            <a:ext cx="3272773" cy="949587"/>
            <a:chOff x="2862626" y="2268756"/>
            <a:chExt cx="2341278" cy="949587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0663E743-4BC5-9047-819E-FECA0A3188A3}"/>
                </a:ext>
              </a:extLst>
            </p:cNvPr>
            <p:cNvSpPr txBox="1"/>
            <p:nvPr/>
          </p:nvSpPr>
          <p:spPr>
            <a:xfrm>
              <a:off x="2862626" y="2268756"/>
              <a:ext cx="1809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see Route 1 animation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7EE0DFF-BC95-8F4C-B1FE-547BD5A2F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0895" y="2693259"/>
              <a:ext cx="1003009" cy="52508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7DF8F92-433C-5548-9372-F5A39FBC683D}"/>
              </a:ext>
            </a:extLst>
          </p:cNvPr>
          <p:cNvGrpSpPr/>
          <p:nvPr/>
        </p:nvGrpSpPr>
        <p:grpSpPr>
          <a:xfrm>
            <a:off x="7322445" y="4910134"/>
            <a:ext cx="3818083" cy="1068635"/>
            <a:chOff x="1940985" y="2268756"/>
            <a:chExt cx="2731382" cy="1068635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13BC175-F1EF-6447-BA13-0D6F15F85CAC}"/>
                </a:ext>
              </a:extLst>
            </p:cNvPr>
            <p:cNvSpPr txBox="1"/>
            <p:nvPr/>
          </p:nvSpPr>
          <p:spPr>
            <a:xfrm>
              <a:off x="2862626" y="2268756"/>
              <a:ext cx="1809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see Route 2 animation</a:t>
              </a: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074C8FB-0660-8248-A5A2-F0AEB1CA9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0985" y="2642574"/>
              <a:ext cx="1208757" cy="6948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BDF3C62-DFB1-9744-803A-1CBD9314DB0F}"/>
              </a:ext>
            </a:extLst>
          </p:cNvPr>
          <p:cNvGrpSpPr/>
          <p:nvPr/>
        </p:nvGrpSpPr>
        <p:grpSpPr>
          <a:xfrm>
            <a:off x="5717214" y="2350927"/>
            <a:ext cx="266524" cy="266524"/>
            <a:chOff x="3068743" y="2536598"/>
            <a:chExt cx="327344" cy="327344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57EFBFE-3822-DF4E-9AC0-3382998F1EA3}"/>
                </a:ext>
              </a:extLst>
            </p:cNvPr>
            <p:cNvSpPr/>
            <p:nvPr/>
          </p:nvSpPr>
          <p:spPr>
            <a:xfrm>
              <a:off x="3068743" y="2536598"/>
              <a:ext cx="327344" cy="3273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274" name="Graphic 273" descr="Downstairs">
              <a:extLst>
                <a:ext uri="{FF2B5EF4-FFF2-40B4-BE49-F238E27FC236}">
                  <a16:creationId xmlns:a16="http://schemas.microsoft.com/office/drawing/2014/main" id="{A373C553-99A5-0640-B51F-A21AA2BB9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123314" y="2567496"/>
              <a:ext cx="247752" cy="247752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DD242E1-7F56-9342-A87E-E050848E9311}"/>
              </a:ext>
            </a:extLst>
          </p:cNvPr>
          <p:cNvGrpSpPr/>
          <p:nvPr/>
        </p:nvGrpSpPr>
        <p:grpSpPr>
          <a:xfrm>
            <a:off x="1571297" y="5795959"/>
            <a:ext cx="4181334" cy="584775"/>
            <a:chOff x="2212659" y="2642286"/>
            <a:chExt cx="2991245" cy="584775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0055965-712A-504C-832B-E7814339C5E9}"/>
                </a:ext>
              </a:extLst>
            </p:cNvPr>
            <p:cNvSpPr txBox="1"/>
            <p:nvPr/>
          </p:nvSpPr>
          <p:spPr>
            <a:xfrm>
              <a:off x="2212659" y="2642286"/>
              <a:ext cx="18097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expand Route 1 details</a:t>
              </a: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F1C5130-20CA-9042-86AB-51B409392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2111" y="2985158"/>
              <a:ext cx="1291793" cy="23318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25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000"/>
                            </p:stCondLst>
                            <p:childTnLst>
                              <p:par>
                                <p:cTn id="206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500"/>
                            </p:stCondLst>
                            <p:childTnLst>
                              <p:par>
                                <p:cTn id="21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2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232" restart="whenNotActive" fill="hold" evtFilter="cancelBubble" nodeType="interactiveSeq">
                <p:stCondLst>
                  <p:cond evt="onClick" delay="0">
                    <p:tgtEl>
                      <p:spTgt spid="2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3" fill="hold">
                      <p:stCondLst>
                        <p:cond delay="0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indefinite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6" dur="indefinite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500"/>
                            </p:stCondLst>
                            <p:childTnLst>
                              <p:par>
                                <p:cTn id="2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3000"/>
                            </p:stCondLst>
                            <p:childTnLst>
                              <p:par>
                                <p:cTn id="2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4000"/>
                            </p:stCondLst>
                            <p:childTnLst>
                              <p:par>
                                <p:cTn id="3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4500"/>
                            </p:stCondLst>
                            <p:childTnLst>
                              <p:par>
                                <p:cTn id="3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0"/>
                            </p:stCondLst>
                            <p:childTnLst>
                              <p:par>
                                <p:cTn id="3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500"/>
                            </p:stCondLst>
                            <p:childTnLst>
                              <p:par>
                                <p:cTn id="3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8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60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6500"/>
                            </p:stCondLst>
                            <p:childTnLst>
                              <p:par>
                                <p:cTn id="3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 tmFilter="0, 0; .2, .5; .8, .5; 1, 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6" dur="250" autoRev="1" fill="hold"/>
                                        <p:tgtEl>
                                          <p:spTgt spid="2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1"/>
                  </p:tgtEl>
                </p:cond>
              </p:nextCondLst>
            </p:seq>
          </p:childTnLst>
        </p:cTn>
      </p:par>
    </p:tnLst>
    <p:bldLst>
      <p:bldP spid="220" grpId="2" animBg="1"/>
      <p:bldP spid="220" grpId="3" animBg="1"/>
      <p:bldP spid="221" grpId="2" animBg="1"/>
      <p:bldP spid="221" grpId="3" animBg="1"/>
      <p:bldP spid="222" grpId="0" animBg="1"/>
      <p:bldP spid="222" grpId="1" animBg="1"/>
      <p:bldP spid="226" grpId="2" animBg="1"/>
      <p:bldP spid="226" grpId="3" animBg="1"/>
      <p:bldP spid="243" grpId="2" animBg="1"/>
      <p:bldP spid="243" grpId="3" animBg="1"/>
      <p:bldP spid="314" grpId="0" animBg="1"/>
      <p:bldP spid="317" grpId="0" animBg="1"/>
      <p:bldP spid="319" grpId="0" animBg="1"/>
      <p:bldP spid="323" grpId="0" animBg="1"/>
      <p:bldP spid="155" grpId="0" animBg="1"/>
      <p:bldP spid="156" grpId="0" animBg="1"/>
      <p:bldP spid="160" grpId="0"/>
      <p:bldP spid="287" grpId="0"/>
      <p:bldP spid="287" grpId="1"/>
      <p:bldP spid="28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 descr="Diagram&#10;&#10;Description automatically generated">
            <a:extLst>
              <a:ext uri="{FF2B5EF4-FFF2-40B4-BE49-F238E27FC236}">
                <a16:creationId xmlns:a16="http://schemas.microsoft.com/office/drawing/2014/main" id="{B131BCC1-6883-F144-ABF7-E0758235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11" y="31750"/>
            <a:ext cx="3670300" cy="6794500"/>
          </a:xfrm>
          <a:prstGeom prst="rect">
            <a:avLst/>
          </a:prstGeom>
        </p:spPr>
      </p:pic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980C8608-9C75-3343-95D6-2946EA4529F0}"/>
              </a:ext>
            </a:extLst>
          </p:cNvPr>
          <p:cNvSpPr/>
          <p:nvPr/>
        </p:nvSpPr>
        <p:spPr>
          <a:xfrm>
            <a:off x="4402649" y="102715"/>
            <a:ext cx="3528372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165EBAF6-304F-CE4D-80FB-C31822A1235E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347" name="Graphic 346" descr="Hamburger Menu Icon">
            <a:extLst>
              <a:ext uri="{FF2B5EF4-FFF2-40B4-BE49-F238E27FC236}">
                <a16:creationId xmlns:a16="http://schemas.microsoft.com/office/drawing/2014/main" id="{755D0231-D3A3-3C40-8D1D-1A9988F21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9088" y="485984"/>
            <a:ext cx="298005" cy="298005"/>
          </a:xfrm>
          <a:prstGeom prst="rect">
            <a:avLst/>
          </a:prstGeom>
        </p:spPr>
      </p:pic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91FAD10E-4CA6-1E4F-8814-A6AD69B981B1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2BF68439-A3F7-7846-A70D-478F4DDAA5D7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7BAF94-5340-194A-872E-AEBA3C1D8933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F827889B-EA0C-EE45-8F15-9DE73C3EE17B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DF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1F65DBA-0FA1-6D4F-AD71-A2B2B54AE388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0C308F5-EBD7-1F45-A6F5-28ECB8B83B40}"/>
              </a:ext>
            </a:extLst>
          </p:cNvPr>
          <p:cNvSpPr txBox="1"/>
          <p:nvPr/>
        </p:nvSpPr>
        <p:spPr>
          <a:xfrm>
            <a:off x="5493128" y="519708"/>
            <a:ext cx="1039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pic>
        <p:nvPicPr>
          <p:cNvPr id="177" name="Graphic 176" descr="Transfer">
            <a:extLst>
              <a:ext uri="{FF2B5EF4-FFF2-40B4-BE49-F238E27FC236}">
                <a16:creationId xmlns:a16="http://schemas.microsoft.com/office/drawing/2014/main" id="{28AB3CD6-32C9-A44C-A930-F1D030431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178" name="Graphic 177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AC0A6-5D4F-B648-80D3-05CB87F15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185" name="Round Same-side Corner of Rectangle 184">
            <a:extLst>
              <a:ext uri="{FF2B5EF4-FFF2-40B4-BE49-F238E27FC236}">
                <a16:creationId xmlns:a16="http://schemas.microsoft.com/office/drawing/2014/main" id="{5274E68A-8250-1E4A-AF5C-1585F55D351B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FC5FCDDE-1199-5C46-9DC5-3E1C557520F8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FEC28A-6046-8C4E-AC43-A2C38E5B2130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247" name="Graphic 246" descr="Magnifying glass">
            <a:extLst>
              <a:ext uri="{FF2B5EF4-FFF2-40B4-BE49-F238E27FC236}">
                <a16:creationId xmlns:a16="http://schemas.microsoft.com/office/drawing/2014/main" id="{4081BEFB-E071-324D-A3DA-3588C43B01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pic>
        <p:nvPicPr>
          <p:cNvPr id="257" name="Graphic 256" descr="Close">
            <a:extLst>
              <a:ext uri="{FF2B5EF4-FFF2-40B4-BE49-F238E27FC236}">
                <a16:creationId xmlns:a16="http://schemas.microsoft.com/office/drawing/2014/main" id="{A2179389-CC16-5B41-8F34-61DD9E61FB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012851" y="949943"/>
            <a:ext cx="177785" cy="177785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35357C7C-F830-E849-9E28-5BD5896476D9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34C6A8-B0AF-B84B-A9AD-AEAA727E9B4D}"/>
              </a:ext>
            </a:extLst>
          </p:cNvPr>
          <p:cNvGrpSpPr/>
          <p:nvPr/>
        </p:nvGrpSpPr>
        <p:grpSpPr>
          <a:xfrm>
            <a:off x="4490571" y="1321893"/>
            <a:ext cx="2675758" cy="787839"/>
            <a:chOff x="4490571" y="1387208"/>
            <a:chExt cx="2675758" cy="787839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C9C1243-B7B7-6D44-A750-E2ABB6FFB148}"/>
                </a:ext>
              </a:extLst>
            </p:cNvPr>
            <p:cNvSpPr txBox="1"/>
            <p:nvPr/>
          </p:nvSpPr>
          <p:spPr>
            <a:xfrm>
              <a:off x="4490571" y="1387208"/>
              <a:ext cx="1511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24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DA66E3C-1CF3-4445-A640-B8DFF2C4ACE8}"/>
                </a:ext>
              </a:extLst>
            </p:cNvPr>
            <p:cNvGrpSpPr/>
            <p:nvPr/>
          </p:nvGrpSpPr>
          <p:grpSpPr>
            <a:xfrm>
              <a:off x="5920836" y="1446192"/>
              <a:ext cx="266524" cy="266524"/>
              <a:chOff x="2402575" y="1147257"/>
              <a:chExt cx="469233" cy="46923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B28642F8-C6FE-D342-A6F5-2F2901BA16CE}"/>
                  </a:ext>
                </a:extLst>
              </p:cNvPr>
              <p:cNvSpPr/>
              <p:nvPr/>
            </p:nvSpPr>
            <p:spPr>
              <a:xfrm>
                <a:off x="2402575" y="1147257"/>
                <a:ext cx="469233" cy="4692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29" name="Graphic 228" descr="Group of men">
                <a:extLst>
                  <a:ext uri="{FF2B5EF4-FFF2-40B4-BE49-F238E27FC236}">
                    <a16:creationId xmlns:a16="http://schemas.microsoft.com/office/drawing/2014/main" id="{32ECF129-E7C5-6648-B55F-15F032122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07671" y="1278064"/>
                <a:ext cx="250573" cy="250571"/>
              </a:xfrm>
              <a:prstGeom prst="rect">
                <a:avLst/>
              </a:prstGeom>
            </p:spPr>
          </p:pic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4F7A0616-97ED-D74F-B6DF-1EBEA85A2967}"/>
                  </a:ext>
                </a:extLst>
              </p:cNvPr>
              <p:cNvSpPr/>
              <p:nvPr/>
            </p:nvSpPr>
            <p:spPr>
              <a:xfrm>
                <a:off x="2488028" y="1272549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Triangle 230">
                <a:extLst>
                  <a:ext uri="{FF2B5EF4-FFF2-40B4-BE49-F238E27FC236}">
                    <a16:creationId xmlns:a16="http://schemas.microsoft.com/office/drawing/2014/main" id="{BD243E17-38F0-DC4A-B8EB-86DAF42ECB2D}"/>
                  </a:ext>
                </a:extLst>
              </p:cNvPr>
              <p:cNvSpPr/>
              <p:nvPr/>
            </p:nvSpPr>
            <p:spPr>
              <a:xfrm>
                <a:off x="2555669" y="1196848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iangle 231">
                <a:extLst>
                  <a:ext uri="{FF2B5EF4-FFF2-40B4-BE49-F238E27FC236}">
                    <a16:creationId xmlns:a16="http://schemas.microsoft.com/office/drawing/2014/main" id="{59F88A05-88AF-0341-89FA-B56E5A031FE3}"/>
                  </a:ext>
                </a:extLst>
              </p:cNvPr>
              <p:cNvSpPr/>
              <p:nvPr/>
            </p:nvSpPr>
            <p:spPr>
              <a:xfrm rot="10800000">
                <a:off x="2637312" y="1203276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6F913932-E613-B640-AE5F-F67655D81A82}"/>
                </a:ext>
              </a:extLst>
            </p:cNvPr>
            <p:cNvGrpSpPr/>
            <p:nvPr/>
          </p:nvGrpSpPr>
          <p:grpSpPr>
            <a:xfrm>
              <a:off x="5608715" y="1446191"/>
              <a:ext cx="270313" cy="270313"/>
              <a:chOff x="2050718" y="2379234"/>
              <a:chExt cx="469232" cy="469232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E9220AC-E033-B147-945A-A9DAB67FAC26}"/>
                  </a:ext>
                </a:extLst>
              </p:cNvPr>
              <p:cNvSpPr/>
              <p:nvPr/>
            </p:nvSpPr>
            <p:spPr>
              <a:xfrm>
                <a:off x="2050718" y="237923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11" name="Graphic 210" descr="Person in wheelchair">
                <a:extLst>
                  <a:ext uri="{FF2B5EF4-FFF2-40B4-BE49-F238E27FC236}">
                    <a16:creationId xmlns:a16="http://schemas.microsoft.com/office/drawing/2014/main" id="{C18E5F77-DC39-6349-84E4-43BB084AE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088588" y="2422282"/>
                <a:ext cx="393495" cy="393495"/>
              </a:xfrm>
              <a:prstGeom prst="rect">
                <a:avLst/>
              </a:prstGeom>
            </p:spPr>
          </p:pic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292D0D3-D736-2B44-8436-8C350C1D9B1E}"/>
                </a:ext>
              </a:extLst>
            </p:cNvPr>
            <p:cNvSpPr/>
            <p:nvPr/>
          </p:nvSpPr>
          <p:spPr>
            <a:xfrm>
              <a:off x="4586494" y="1776522"/>
              <a:ext cx="2426357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5025245-7603-BA4C-9D83-8112F72CE51D}"/>
                </a:ext>
              </a:extLst>
            </p:cNvPr>
            <p:cNvSpPr txBox="1"/>
            <p:nvPr/>
          </p:nvSpPr>
          <p:spPr>
            <a:xfrm>
              <a:off x="6335308" y="1410478"/>
              <a:ext cx="83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100m</a:t>
              </a:r>
              <a:endParaRPr lang="en-US" sz="20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8274255-34EE-7944-AEE1-AB3C0DCFBB07}"/>
                </a:ext>
              </a:extLst>
            </p:cNvPr>
            <p:cNvSpPr txBox="1"/>
            <p:nvPr/>
          </p:nvSpPr>
          <p:spPr>
            <a:xfrm>
              <a:off x="4520773" y="1867270"/>
              <a:ext cx="1166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ETA: </a:t>
              </a:r>
              <a:r>
                <a:rPr lang="en-US" sz="1400" dirty="0">
                  <a:solidFill>
                    <a:schemeClr val="tx2"/>
                  </a:solidFill>
                  <a:latin typeface="Helvetica" pitchFamily="2" charset="0"/>
                </a:rPr>
                <a:t>5 MIN</a:t>
              </a:r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AA46E1-3350-AE47-8762-46A5F134093B}"/>
              </a:ext>
            </a:extLst>
          </p:cNvPr>
          <p:cNvGrpSpPr/>
          <p:nvPr/>
        </p:nvGrpSpPr>
        <p:grpSpPr>
          <a:xfrm>
            <a:off x="7079089" y="1369838"/>
            <a:ext cx="779062" cy="420031"/>
            <a:chOff x="7096998" y="1330668"/>
            <a:chExt cx="779062" cy="420031"/>
          </a:xfrm>
        </p:grpSpPr>
        <p:sp>
          <p:nvSpPr>
            <p:cNvPr id="2050" name="Rounded Rectangle 2049">
              <a:extLst>
                <a:ext uri="{FF2B5EF4-FFF2-40B4-BE49-F238E27FC236}">
                  <a16:creationId xmlns:a16="http://schemas.microsoft.com/office/drawing/2014/main" id="{FCD24D87-A03E-F847-A7ED-872E9942D2A6}"/>
                </a:ext>
              </a:extLst>
            </p:cNvPr>
            <p:cNvSpPr/>
            <p:nvPr/>
          </p:nvSpPr>
          <p:spPr>
            <a:xfrm>
              <a:off x="7101743" y="1330668"/>
              <a:ext cx="768711" cy="40013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139700" dist="38100" dir="762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479843C-575B-A14C-81A5-6093C4603A71}"/>
                </a:ext>
              </a:extLst>
            </p:cNvPr>
            <p:cNvSpPr txBox="1"/>
            <p:nvPr/>
          </p:nvSpPr>
          <p:spPr>
            <a:xfrm>
              <a:off x="7096998" y="1350589"/>
              <a:ext cx="633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Helvetica" pitchFamily="2" charset="0"/>
                </a:rPr>
                <a:t>GO</a:t>
              </a:r>
              <a:endParaRPr lang="en-US" sz="2400" b="1" dirty="0">
                <a:solidFill>
                  <a:schemeClr val="accent1"/>
                </a:solidFill>
                <a:latin typeface="Helvetica" pitchFamily="2" charset="0"/>
              </a:endParaRPr>
            </a:p>
          </p:txBody>
        </p:sp>
        <p:pic>
          <p:nvPicPr>
            <p:cNvPr id="13" name="Graphic 12" descr="Direction">
              <a:extLst>
                <a:ext uri="{FF2B5EF4-FFF2-40B4-BE49-F238E27FC236}">
                  <a16:creationId xmlns:a16="http://schemas.microsoft.com/office/drawing/2014/main" id="{4255172B-60CA-854A-BE6A-FF3BBD9F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1240695">
              <a:off x="7583799" y="1400959"/>
              <a:ext cx="292261" cy="29226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3779CB1-32A7-D94C-97F3-B6DDA9C26656}"/>
              </a:ext>
            </a:extLst>
          </p:cNvPr>
          <p:cNvGrpSpPr/>
          <p:nvPr/>
        </p:nvGrpSpPr>
        <p:grpSpPr>
          <a:xfrm>
            <a:off x="4719442" y="2623031"/>
            <a:ext cx="3343381" cy="428623"/>
            <a:chOff x="4719442" y="2623031"/>
            <a:chExt cx="3343381" cy="42862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771E2D0-0498-304A-9920-6CE7EE918C83}"/>
                </a:ext>
              </a:extLst>
            </p:cNvPr>
            <p:cNvSpPr txBox="1"/>
            <p:nvPr/>
          </p:nvSpPr>
          <p:spPr>
            <a:xfrm>
              <a:off x="5630531" y="2629975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Head South and turn right</a:t>
              </a:r>
            </a:p>
          </p:txBody>
        </p:sp>
        <p:pic>
          <p:nvPicPr>
            <p:cNvPr id="32" name="Graphic 31" descr="Return">
              <a:extLst>
                <a:ext uri="{FF2B5EF4-FFF2-40B4-BE49-F238E27FC236}">
                  <a16:creationId xmlns:a16="http://schemas.microsoft.com/office/drawing/2014/main" id="{AB4A2D74-330D-344C-A7DA-C93DFA49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6467"/>
            <a:stretch/>
          </p:blipFill>
          <p:spPr>
            <a:xfrm rot="5400000" flipH="1">
              <a:off x="4729333" y="2657489"/>
              <a:ext cx="384274" cy="404055"/>
            </a:xfrm>
            <a:prstGeom prst="rect">
              <a:avLst/>
            </a:prstGeom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381B4361-A922-0347-9C58-1DE06AF1B1EF}"/>
                </a:ext>
              </a:extLst>
            </p:cNvPr>
            <p:cNvSpPr txBox="1"/>
            <p:nvPr/>
          </p:nvSpPr>
          <p:spPr>
            <a:xfrm>
              <a:off x="5137483" y="2623031"/>
              <a:ext cx="573621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10m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8B9F2B-8691-174A-9B66-DC26203A207F}"/>
              </a:ext>
            </a:extLst>
          </p:cNvPr>
          <p:cNvGrpSpPr/>
          <p:nvPr/>
        </p:nvGrpSpPr>
        <p:grpSpPr>
          <a:xfrm>
            <a:off x="4719442" y="3078362"/>
            <a:ext cx="3353507" cy="428531"/>
            <a:chOff x="4719442" y="3078362"/>
            <a:chExt cx="3353507" cy="428531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CEF20C-3D54-9340-AD85-03BA43370F20}"/>
                </a:ext>
              </a:extLst>
            </p:cNvPr>
            <p:cNvSpPr txBox="1"/>
            <p:nvPr/>
          </p:nvSpPr>
          <p:spPr>
            <a:xfrm>
              <a:off x="5640657" y="3078362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Turn left towards the lift</a:t>
              </a:r>
            </a:p>
          </p:txBody>
        </p:sp>
        <p:pic>
          <p:nvPicPr>
            <p:cNvPr id="286" name="Graphic 285" descr="Return">
              <a:extLst>
                <a:ext uri="{FF2B5EF4-FFF2-40B4-BE49-F238E27FC236}">
                  <a16:creationId xmlns:a16="http://schemas.microsoft.com/office/drawing/2014/main" id="{794077A6-4940-844B-B577-DF47F796E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6467"/>
            <a:stretch/>
          </p:blipFill>
          <p:spPr>
            <a:xfrm rot="5400000" flipH="1" flipV="1">
              <a:off x="4729339" y="3112722"/>
              <a:ext cx="384274" cy="404068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516F417-87C3-C249-945B-58110E2D2066}"/>
                </a:ext>
              </a:extLst>
            </p:cNvPr>
            <p:cNvSpPr txBox="1"/>
            <p:nvPr/>
          </p:nvSpPr>
          <p:spPr>
            <a:xfrm>
              <a:off x="5145442" y="3085597"/>
              <a:ext cx="622590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35m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D54A97B-2162-D141-A864-E98ED812CD36}"/>
              </a:ext>
            </a:extLst>
          </p:cNvPr>
          <p:cNvGrpSpPr/>
          <p:nvPr/>
        </p:nvGrpSpPr>
        <p:grpSpPr>
          <a:xfrm>
            <a:off x="4787981" y="3544122"/>
            <a:ext cx="3295577" cy="459644"/>
            <a:chOff x="4787981" y="3544122"/>
            <a:chExt cx="3295577" cy="459644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73317446-4D84-C14D-A032-8F7D9CD4378C}"/>
                </a:ext>
              </a:extLst>
            </p:cNvPr>
            <p:cNvGrpSpPr/>
            <p:nvPr/>
          </p:nvGrpSpPr>
          <p:grpSpPr>
            <a:xfrm>
              <a:off x="4787981" y="3619492"/>
              <a:ext cx="300383" cy="384274"/>
              <a:chOff x="2488023" y="1272551"/>
              <a:chExt cx="284527" cy="363994"/>
            </a:xfrm>
          </p:grpSpPr>
          <p:pic>
            <p:nvPicPr>
              <p:cNvPr id="299" name="Graphic 298" descr="Group of men">
                <a:extLst>
                  <a:ext uri="{FF2B5EF4-FFF2-40B4-BE49-F238E27FC236}">
                    <a16:creationId xmlns:a16="http://schemas.microsoft.com/office/drawing/2014/main" id="{F042ECA5-1DA4-7F4F-9694-E0013F0CA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507663" y="1278070"/>
                <a:ext cx="250572" cy="250572"/>
              </a:xfrm>
              <a:prstGeom prst="rect">
                <a:avLst/>
              </a:prstGeom>
            </p:spPr>
          </p:pic>
          <p:sp>
            <p:nvSpPr>
              <p:cNvPr id="300" name="Rounded Rectangle 299">
                <a:extLst>
                  <a:ext uri="{FF2B5EF4-FFF2-40B4-BE49-F238E27FC236}">
                    <a16:creationId xmlns:a16="http://schemas.microsoft.com/office/drawing/2014/main" id="{36F3FFBB-B02B-6243-B8DB-421761B6A9C2}"/>
                  </a:ext>
                </a:extLst>
              </p:cNvPr>
              <p:cNvSpPr/>
              <p:nvPr/>
            </p:nvSpPr>
            <p:spPr>
              <a:xfrm>
                <a:off x="2488023" y="1272551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Triangle 301">
                <a:extLst>
                  <a:ext uri="{FF2B5EF4-FFF2-40B4-BE49-F238E27FC236}">
                    <a16:creationId xmlns:a16="http://schemas.microsoft.com/office/drawing/2014/main" id="{1DD3FE3C-B62F-BB4E-A273-D8667A3B93E1}"/>
                  </a:ext>
                </a:extLst>
              </p:cNvPr>
              <p:cNvSpPr/>
              <p:nvPr/>
            </p:nvSpPr>
            <p:spPr>
              <a:xfrm rot="10800000">
                <a:off x="2563152" y="1572787"/>
                <a:ext cx="130155" cy="63758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340415-5816-D84A-95B2-05A0A7A3F01C}"/>
                </a:ext>
              </a:extLst>
            </p:cNvPr>
            <p:cNvSpPr txBox="1"/>
            <p:nvPr/>
          </p:nvSpPr>
          <p:spPr>
            <a:xfrm>
              <a:off x="5231355" y="3546078"/>
              <a:ext cx="622590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B1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823CF84-999A-1942-B2B9-0B4EF9F899A8}"/>
                </a:ext>
              </a:extLst>
            </p:cNvPr>
            <p:cNvSpPr txBox="1"/>
            <p:nvPr/>
          </p:nvSpPr>
          <p:spPr>
            <a:xfrm>
              <a:off x="5651266" y="3544122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Go to </a:t>
              </a:r>
              <a:r>
                <a:rPr lang="en-US" sz="1400" b="1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Basement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E14171-F8C2-FF41-8E0B-ADFB97BA2D04}"/>
              </a:ext>
            </a:extLst>
          </p:cNvPr>
          <p:cNvGrpSpPr/>
          <p:nvPr/>
        </p:nvGrpSpPr>
        <p:grpSpPr>
          <a:xfrm>
            <a:off x="4719442" y="4032718"/>
            <a:ext cx="3353507" cy="428531"/>
            <a:chOff x="4719442" y="4032718"/>
            <a:chExt cx="3353507" cy="428531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C8F6271-31DD-3140-80FC-042E49033A66}"/>
                </a:ext>
              </a:extLst>
            </p:cNvPr>
            <p:cNvSpPr txBox="1"/>
            <p:nvPr/>
          </p:nvSpPr>
          <p:spPr>
            <a:xfrm>
              <a:off x="5640657" y="4032718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Exit the lift and turn left</a:t>
              </a:r>
            </a:p>
          </p:txBody>
        </p:sp>
        <p:pic>
          <p:nvPicPr>
            <p:cNvPr id="324" name="Graphic 323" descr="Return">
              <a:extLst>
                <a:ext uri="{FF2B5EF4-FFF2-40B4-BE49-F238E27FC236}">
                  <a16:creationId xmlns:a16="http://schemas.microsoft.com/office/drawing/2014/main" id="{2C32AB6A-4260-0544-8AF9-287DBEBE4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6467"/>
            <a:stretch/>
          </p:blipFill>
          <p:spPr>
            <a:xfrm rot="5400000" flipH="1" flipV="1">
              <a:off x="4729339" y="4067078"/>
              <a:ext cx="384274" cy="404068"/>
            </a:xfrm>
            <a:prstGeom prst="rect">
              <a:avLst/>
            </a:prstGeom>
          </p:spPr>
        </p:pic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8F51C55C-ACC0-1D4D-AE13-2A641F56995B}"/>
                </a:ext>
              </a:extLst>
            </p:cNvPr>
            <p:cNvSpPr txBox="1"/>
            <p:nvPr/>
          </p:nvSpPr>
          <p:spPr>
            <a:xfrm>
              <a:off x="5225750" y="4043522"/>
              <a:ext cx="622590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0m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EE85E2-8A83-FD4A-8E31-5F63B92A4014}"/>
              </a:ext>
            </a:extLst>
          </p:cNvPr>
          <p:cNvGrpSpPr/>
          <p:nvPr/>
        </p:nvGrpSpPr>
        <p:grpSpPr>
          <a:xfrm>
            <a:off x="4719442" y="4505928"/>
            <a:ext cx="3353507" cy="428531"/>
            <a:chOff x="4719442" y="4505928"/>
            <a:chExt cx="3353507" cy="428531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9FE6494-266D-BD4E-B539-81502A4AC371}"/>
                </a:ext>
              </a:extLst>
            </p:cNvPr>
            <p:cNvSpPr txBox="1"/>
            <p:nvPr/>
          </p:nvSpPr>
          <p:spPr>
            <a:xfrm>
              <a:off x="5640657" y="4505928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Turn left and head West</a:t>
              </a:r>
            </a:p>
          </p:txBody>
        </p:sp>
        <p:pic>
          <p:nvPicPr>
            <p:cNvPr id="330" name="Graphic 329" descr="Return">
              <a:extLst>
                <a:ext uri="{FF2B5EF4-FFF2-40B4-BE49-F238E27FC236}">
                  <a16:creationId xmlns:a16="http://schemas.microsoft.com/office/drawing/2014/main" id="{388CEE1E-B726-E34F-9074-EEABA0702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6467"/>
            <a:stretch/>
          </p:blipFill>
          <p:spPr>
            <a:xfrm rot="5400000" flipH="1" flipV="1">
              <a:off x="4729339" y="4540288"/>
              <a:ext cx="384274" cy="404068"/>
            </a:xfrm>
            <a:prstGeom prst="rect">
              <a:avLst/>
            </a:prstGeom>
          </p:spPr>
        </p:pic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CF517876-8ADD-4C46-A8BE-F3E41841CE91}"/>
                </a:ext>
              </a:extLst>
            </p:cNvPr>
            <p:cNvSpPr txBox="1"/>
            <p:nvPr/>
          </p:nvSpPr>
          <p:spPr>
            <a:xfrm>
              <a:off x="5173498" y="4516732"/>
              <a:ext cx="622590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15m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BBDCB05-AC0A-334B-A7B9-04161ACDEB56}"/>
              </a:ext>
            </a:extLst>
          </p:cNvPr>
          <p:cNvGrpSpPr/>
          <p:nvPr/>
        </p:nvGrpSpPr>
        <p:grpSpPr>
          <a:xfrm>
            <a:off x="4719442" y="5011381"/>
            <a:ext cx="3343381" cy="428623"/>
            <a:chOff x="4719442" y="5011381"/>
            <a:chExt cx="3343381" cy="42862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E975A1C4-3C80-0248-B26D-1A13929FE837}"/>
                </a:ext>
              </a:extLst>
            </p:cNvPr>
            <p:cNvSpPr txBox="1"/>
            <p:nvPr/>
          </p:nvSpPr>
          <p:spPr>
            <a:xfrm>
              <a:off x="5630531" y="5018325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Turn right and head North</a:t>
              </a:r>
            </a:p>
          </p:txBody>
        </p:sp>
        <p:pic>
          <p:nvPicPr>
            <p:cNvPr id="339" name="Graphic 338" descr="Return">
              <a:extLst>
                <a:ext uri="{FF2B5EF4-FFF2-40B4-BE49-F238E27FC236}">
                  <a16:creationId xmlns:a16="http://schemas.microsoft.com/office/drawing/2014/main" id="{15A14804-FE93-FB49-9F08-464B90FA2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6467"/>
            <a:stretch/>
          </p:blipFill>
          <p:spPr>
            <a:xfrm rot="5400000" flipH="1">
              <a:off x="4729333" y="5045839"/>
              <a:ext cx="384274" cy="404055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8A3DDFBE-FDBC-C64A-B9ED-F3D8651A2DEB}"/>
                </a:ext>
              </a:extLst>
            </p:cNvPr>
            <p:cNvSpPr txBox="1"/>
            <p:nvPr/>
          </p:nvSpPr>
          <p:spPr>
            <a:xfrm>
              <a:off x="5189736" y="5011381"/>
              <a:ext cx="578296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35m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359720-226F-E842-9672-ACFADD9F0A7B}"/>
              </a:ext>
            </a:extLst>
          </p:cNvPr>
          <p:cNvGrpSpPr/>
          <p:nvPr/>
        </p:nvGrpSpPr>
        <p:grpSpPr>
          <a:xfrm>
            <a:off x="4735899" y="2211555"/>
            <a:ext cx="3322255" cy="404546"/>
            <a:chOff x="4735899" y="2211555"/>
            <a:chExt cx="3322255" cy="404546"/>
          </a:xfrm>
        </p:grpSpPr>
        <p:pic>
          <p:nvPicPr>
            <p:cNvPr id="50" name="Graphic 49" descr="Exit">
              <a:extLst>
                <a:ext uri="{FF2B5EF4-FFF2-40B4-BE49-F238E27FC236}">
                  <a16:creationId xmlns:a16="http://schemas.microsoft.com/office/drawing/2014/main" id="{0ABF600F-8C10-F547-AAE8-E49C1740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735899" y="2211555"/>
              <a:ext cx="404546" cy="404546"/>
            </a:xfrm>
            <a:prstGeom prst="rect">
              <a:avLst/>
            </a:prstGeom>
          </p:spPr>
        </p:pic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E162A707-2FBA-0D46-92DE-3973B86129C4}"/>
                </a:ext>
              </a:extLst>
            </p:cNvPr>
            <p:cNvSpPr txBox="1"/>
            <p:nvPr/>
          </p:nvSpPr>
          <p:spPr>
            <a:xfrm>
              <a:off x="5625862" y="2221132"/>
              <a:ext cx="2432292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Exit </a:t>
              </a:r>
              <a:r>
                <a:rPr lang="en-US" sz="1400" b="1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TR14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22075FD8-53D5-5C43-8B72-596A2BE48D9A}"/>
                </a:ext>
              </a:extLst>
            </p:cNvPr>
            <p:cNvSpPr txBox="1"/>
            <p:nvPr/>
          </p:nvSpPr>
          <p:spPr>
            <a:xfrm>
              <a:off x="5185067" y="2214188"/>
              <a:ext cx="448466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5m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6BD193-9D10-E842-9EE2-CDB971BBEA55}"/>
              </a:ext>
            </a:extLst>
          </p:cNvPr>
          <p:cNvGrpSpPr/>
          <p:nvPr/>
        </p:nvGrpSpPr>
        <p:grpSpPr>
          <a:xfrm>
            <a:off x="4558089" y="5482262"/>
            <a:ext cx="3500065" cy="797874"/>
            <a:chOff x="4558089" y="5482262"/>
            <a:chExt cx="3500065" cy="797874"/>
          </a:xfrm>
        </p:grpSpPr>
        <p:pic>
          <p:nvPicPr>
            <p:cNvPr id="53" name="Graphic 52" descr="Golf Flag In Hole">
              <a:extLst>
                <a:ext uri="{FF2B5EF4-FFF2-40B4-BE49-F238E27FC236}">
                  <a16:creationId xmlns:a16="http://schemas.microsoft.com/office/drawing/2014/main" id="{F31D4C57-13CA-E64F-BD09-3B7D63D7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r="38166" b="58011"/>
            <a:stretch/>
          </p:blipFill>
          <p:spPr>
            <a:xfrm>
              <a:off x="4558089" y="5482262"/>
              <a:ext cx="565409" cy="538754"/>
            </a:xfrm>
            <a:prstGeom prst="rect">
              <a:avLst/>
            </a:prstGeom>
          </p:spPr>
        </p:pic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A7F5C6CD-497D-FB4E-B38F-A26C3C1A13B9}"/>
                </a:ext>
              </a:extLst>
            </p:cNvPr>
            <p:cNvSpPr txBox="1"/>
            <p:nvPr/>
          </p:nvSpPr>
          <p:spPr>
            <a:xfrm>
              <a:off x="5625862" y="5572698"/>
              <a:ext cx="2432292" cy="707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Your destination: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The Arc LT</a:t>
              </a:r>
              <a:endPara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1E206042-C8B0-4946-ABAF-13488AA8AD95}"/>
                </a:ext>
              </a:extLst>
            </p:cNvPr>
            <p:cNvSpPr txBox="1"/>
            <p:nvPr/>
          </p:nvSpPr>
          <p:spPr>
            <a:xfrm>
              <a:off x="5185067" y="5565754"/>
              <a:ext cx="578296" cy="38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0m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0299DA-3686-D348-B982-6EB4589374F5}"/>
              </a:ext>
            </a:extLst>
          </p:cNvPr>
          <p:cNvGrpSpPr/>
          <p:nvPr/>
        </p:nvGrpSpPr>
        <p:grpSpPr>
          <a:xfrm>
            <a:off x="4576701" y="2347898"/>
            <a:ext cx="105847" cy="3547935"/>
            <a:chOff x="4576701" y="2347898"/>
            <a:chExt cx="105847" cy="354793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05C6B6-43D0-9C48-B8BF-F2B477AF9F6B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2403566"/>
              <a:ext cx="0" cy="3435531"/>
            </a:xfrm>
            <a:prstGeom prst="line">
              <a:avLst/>
            </a:prstGeom>
            <a:ln w="28575">
              <a:solidFill>
                <a:srgbClr val="44546A">
                  <a:alpha val="45882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3CA4A8-DB4D-4D45-A95C-75C05F924510}"/>
                </a:ext>
              </a:extLst>
            </p:cNvPr>
            <p:cNvSpPr/>
            <p:nvPr/>
          </p:nvSpPr>
          <p:spPr>
            <a:xfrm>
              <a:off x="4576701" y="2347898"/>
              <a:ext cx="96054" cy="96054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C20489CA-F6E2-1847-B641-5C38691EA925}"/>
                </a:ext>
              </a:extLst>
            </p:cNvPr>
            <p:cNvSpPr/>
            <p:nvPr/>
          </p:nvSpPr>
          <p:spPr>
            <a:xfrm>
              <a:off x="4586494" y="5799779"/>
              <a:ext cx="96054" cy="96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0736C9B-E0F6-614C-B2FC-45A6EA7944D3}"/>
              </a:ext>
            </a:extLst>
          </p:cNvPr>
          <p:cNvSpPr txBox="1"/>
          <p:nvPr/>
        </p:nvSpPr>
        <p:spPr>
          <a:xfrm>
            <a:off x="312794" y="1106238"/>
            <a:ext cx="3404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7. Starting navigation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Route preview</a:t>
            </a:r>
          </a:p>
        </p:txBody>
      </p:sp>
      <p:pic>
        <p:nvPicPr>
          <p:cNvPr id="81" name="Graphic 80" descr="Route (Two Pins With A Path)">
            <a:extLst>
              <a:ext uri="{FF2B5EF4-FFF2-40B4-BE49-F238E27FC236}">
                <a16:creationId xmlns:a16="http://schemas.microsoft.com/office/drawing/2014/main" id="{BBB6F18C-8A13-984D-B446-F717B4AB46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1285" y="434478"/>
            <a:ext cx="668339" cy="66833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632765D-A06C-4544-BD8D-D57B3835BE43}"/>
              </a:ext>
            </a:extLst>
          </p:cNvPr>
          <p:cNvSpPr txBox="1"/>
          <p:nvPr/>
        </p:nvSpPr>
        <p:spPr>
          <a:xfrm>
            <a:off x="318770" y="2998200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B282C6-EB72-AA4B-9E6D-03564158D6FA}"/>
              </a:ext>
            </a:extLst>
          </p:cNvPr>
          <p:cNvGrpSpPr/>
          <p:nvPr/>
        </p:nvGrpSpPr>
        <p:grpSpPr>
          <a:xfrm>
            <a:off x="1984810" y="2455497"/>
            <a:ext cx="2909203" cy="1871690"/>
            <a:chOff x="1905495" y="2217019"/>
            <a:chExt cx="2909203" cy="18716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4809ADA-EC67-2842-A239-655FF4E7D0A4}"/>
                </a:ext>
              </a:extLst>
            </p:cNvPr>
            <p:cNvGrpSpPr/>
            <p:nvPr/>
          </p:nvGrpSpPr>
          <p:grpSpPr>
            <a:xfrm>
              <a:off x="1905495" y="2217019"/>
              <a:ext cx="2909203" cy="1871690"/>
              <a:chOff x="1905495" y="2217019"/>
              <a:chExt cx="2909203" cy="1871690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F63CE6D-50EE-D54D-8928-54A47E388C0E}"/>
                  </a:ext>
                </a:extLst>
              </p:cNvPr>
              <p:cNvGrpSpPr/>
              <p:nvPr/>
            </p:nvGrpSpPr>
            <p:grpSpPr>
              <a:xfrm>
                <a:off x="1905495" y="2217019"/>
                <a:ext cx="2909203" cy="1871690"/>
                <a:chOff x="2056271" y="3327274"/>
                <a:chExt cx="2909203" cy="1871690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18BD334-2821-C24C-B01A-EE9176665812}"/>
                    </a:ext>
                  </a:extLst>
                </p:cNvPr>
                <p:cNvSpPr txBox="1"/>
                <p:nvPr/>
              </p:nvSpPr>
              <p:spPr>
                <a:xfrm>
                  <a:off x="2056271" y="4860410"/>
                  <a:ext cx="131157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2"/>
                      </a:solidFill>
                      <a:latin typeface="Helvetica Light" panose="020B0403020202020204" pitchFamily="34" charset="0"/>
                    </a:rPr>
                    <a:t>Action icons</a:t>
                  </a: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F94BE3F2-E259-A148-B9F4-D8D275646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3117" y="3327274"/>
                  <a:ext cx="1552357" cy="15565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A18EDD8-763C-D749-9206-11333DA062E7}"/>
                  </a:ext>
                </a:extLst>
              </p:cNvPr>
              <p:cNvCxnSpPr>
                <a:cxnSpLocks/>
                <a:stCxn id="286" idx="0"/>
                <a:endCxn id="85" idx="3"/>
              </p:cNvCxnSpPr>
              <p:nvPr/>
            </p:nvCxnSpPr>
            <p:spPr>
              <a:xfrm flipH="1">
                <a:off x="3217073" y="3076278"/>
                <a:ext cx="1423054" cy="843154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D640EAF-9A1C-5A4B-AF42-CA89F006256D}"/>
                </a:ext>
              </a:extLst>
            </p:cNvPr>
            <p:cNvCxnSpPr>
              <a:cxnSpLocks/>
              <a:stCxn id="300" idx="1"/>
            </p:cNvCxnSpPr>
            <p:nvPr/>
          </p:nvCxnSpPr>
          <p:spPr>
            <a:xfrm flipH="1">
              <a:off x="3282301" y="3519107"/>
              <a:ext cx="1426365" cy="50551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0231E14-4519-D44A-8A69-00FD73E0C378}"/>
              </a:ext>
            </a:extLst>
          </p:cNvPr>
          <p:cNvSpPr txBox="1"/>
          <p:nvPr/>
        </p:nvSpPr>
        <p:spPr>
          <a:xfrm>
            <a:off x="320373" y="1891721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Here, specific directions are given to the user for the user to have a gauge of the steps to take to get to the destination.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683429-0B38-CB47-B22D-279EC8E7BDA9}"/>
              </a:ext>
            </a:extLst>
          </p:cNvPr>
          <p:cNvGrpSpPr/>
          <p:nvPr/>
        </p:nvGrpSpPr>
        <p:grpSpPr>
          <a:xfrm>
            <a:off x="2237035" y="5124044"/>
            <a:ext cx="2395766" cy="608032"/>
            <a:chOff x="2515134" y="3432255"/>
            <a:chExt cx="2395766" cy="6080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FAA09EB-9D17-0746-A9E0-57CD77271263}"/>
                </a:ext>
              </a:extLst>
            </p:cNvPr>
            <p:cNvSpPr txBox="1"/>
            <p:nvPr/>
          </p:nvSpPr>
          <p:spPr>
            <a:xfrm>
              <a:off x="2515134" y="370173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Progress Bar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9A100F-83F7-FC45-AB12-66A568987567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flipH="1">
              <a:off x="3897244" y="3432255"/>
              <a:ext cx="1013656" cy="43875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883A097-3CF9-3D46-ADE9-76819A6C101B}"/>
              </a:ext>
            </a:extLst>
          </p:cNvPr>
          <p:cNvGrpSpPr/>
          <p:nvPr/>
        </p:nvGrpSpPr>
        <p:grpSpPr>
          <a:xfrm>
            <a:off x="2350738" y="5847806"/>
            <a:ext cx="2235756" cy="593174"/>
            <a:chOff x="2515134" y="3447113"/>
            <a:chExt cx="2235756" cy="59317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B8D2D0-C08B-6846-81EE-F92B2A65A7DE}"/>
                </a:ext>
              </a:extLst>
            </p:cNvPr>
            <p:cNvSpPr txBox="1"/>
            <p:nvPr/>
          </p:nvSpPr>
          <p:spPr>
            <a:xfrm>
              <a:off x="2515134" y="3701733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Destination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ADC8BBE-FAF5-CD42-BA73-39D2C497E217}"/>
                </a:ext>
              </a:extLst>
            </p:cNvPr>
            <p:cNvCxnSpPr>
              <a:cxnSpLocks/>
              <a:stCxn id="345" idx="2"/>
              <a:endCxn id="111" idx="3"/>
            </p:cNvCxnSpPr>
            <p:nvPr/>
          </p:nvCxnSpPr>
          <p:spPr>
            <a:xfrm flipH="1">
              <a:off x="3724119" y="3447113"/>
              <a:ext cx="1026771" cy="42389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935CAC-DE0C-5340-86A2-936E129B5F79}"/>
              </a:ext>
            </a:extLst>
          </p:cNvPr>
          <p:cNvGrpSpPr/>
          <p:nvPr/>
        </p:nvGrpSpPr>
        <p:grpSpPr>
          <a:xfrm>
            <a:off x="8083558" y="2337945"/>
            <a:ext cx="2330602" cy="3990635"/>
            <a:chOff x="8083558" y="2337945"/>
            <a:chExt cx="2330602" cy="399063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965BDB8-20CA-1E40-BD3E-CAC1E2D88B16}"/>
                </a:ext>
              </a:extLst>
            </p:cNvPr>
            <p:cNvGrpSpPr/>
            <p:nvPr/>
          </p:nvGrpSpPr>
          <p:grpSpPr>
            <a:xfrm>
              <a:off x="8157671" y="2668749"/>
              <a:ext cx="2256489" cy="409613"/>
              <a:chOff x="2116383" y="3779446"/>
              <a:chExt cx="2256489" cy="40961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01DBF2-6D52-A14F-A36E-D6117CFE7E4B}"/>
                  </a:ext>
                </a:extLst>
              </p:cNvPr>
              <p:cNvSpPr txBox="1"/>
              <p:nvPr/>
            </p:nvSpPr>
            <p:spPr>
              <a:xfrm>
                <a:off x="3266479" y="3779446"/>
                <a:ext cx="11063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Directions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D034CFF-52E5-6D4E-8692-13A0419C7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16383" y="3970213"/>
                <a:ext cx="1150096" cy="218846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9AA68F83-E5E4-2E4D-B404-ABA7F067CFD4}"/>
                </a:ext>
              </a:extLst>
            </p:cNvPr>
            <p:cNvSpPr/>
            <p:nvPr/>
          </p:nvSpPr>
          <p:spPr>
            <a:xfrm>
              <a:off x="8083558" y="2337945"/>
              <a:ext cx="74113" cy="3990635"/>
            </a:xfrm>
            <a:prstGeom prst="rightBracket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E0E9A73-A7B7-684C-989D-AE4258E265BE}"/>
              </a:ext>
            </a:extLst>
          </p:cNvPr>
          <p:cNvGrpSpPr/>
          <p:nvPr/>
        </p:nvGrpSpPr>
        <p:grpSpPr>
          <a:xfrm>
            <a:off x="7778659" y="1123002"/>
            <a:ext cx="3874783" cy="466705"/>
            <a:chOff x="934329" y="3276265"/>
            <a:chExt cx="3874783" cy="46670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7DC70C8-2BC6-C44B-A8F4-2F642420214B}"/>
                </a:ext>
              </a:extLst>
            </p:cNvPr>
            <p:cNvSpPr txBox="1"/>
            <p:nvPr/>
          </p:nvSpPr>
          <p:spPr>
            <a:xfrm>
              <a:off x="2330548" y="3276265"/>
              <a:ext cx="24785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Button to start navigating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548A7D-FDF2-4541-99C9-392D4D521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329" y="3497456"/>
              <a:ext cx="1346196" cy="24551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BC9D97-516B-3F49-8DC7-10E01045CC48}"/>
              </a:ext>
            </a:extLst>
          </p:cNvPr>
          <p:cNvGrpSpPr/>
          <p:nvPr/>
        </p:nvGrpSpPr>
        <p:grpSpPr>
          <a:xfrm>
            <a:off x="4470517" y="1326154"/>
            <a:ext cx="5875157" cy="992180"/>
            <a:chOff x="4470517" y="1326154"/>
            <a:chExt cx="5875157" cy="99218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C68703B-7D3E-B544-8276-130FAF10F18A}"/>
                </a:ext>
              </a:extLst>
            </p:cNvPr>
            <p:cNvGrpSpPr/>
            <p:nvPr/>
          </p:nvGrpSpPr>
          <p:grpSpPr>
            <a:xfrm>
              <a:off x="7009663" y="1889826"/>
              <a:ext cx="3336011" cy="428508"/>
              <a:chOff x="498638" y="3583579"/>
              <a:chExt cx="3336011" cy="428508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B143AFF-199F-1643-9E85-64968E10354F}"/>
                  </a:ext>
                </a:extLst>
              </p:cNvPr>
              <p:cNvSpPr txBox="1"/>
              <p:nvPr/>
            </p:nvSpPr>
            <p:spPr>
              <a:xfrm>
                <a:off x="2454143" y="3673533"/>
                <a:ext cx="13805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Route details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FDBC9D1-E9F7-AF4A-AE1E-40C07E8CDD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8638" y="3583579"/>
                <a:ext cx="1955505" cy="22588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02227D-5A1D-B84E-AE3C-B2D2D0F32645}"/>
                </a:ext>
              </a:extLst>
            </p:cNvPr>
            <p:cNvSpPr/>
            <p:nvPr/>
          </p:nvSpPr>
          <p:spPr>
            <a:xfrm>
              <a:off x="4470517" y="1326154"/>
              <a:ext cx="2554895" cy="765539"/>
            </a:xfrm>
            <a:prstGeom prst="rect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F59DC4-68ED-C24F-BADE-6FE432B0E001}"/>
              </a:ext>
            </a:extLst>
          </p:cNvPr>
          <p:cNvGrpSpPr/>
          <p:nvPr/>
        </p:nvGrpSpPr>
        <p:grpSpPr>
          <a:xfrm>
            <a:off x="1488230" y="4592881"/>
            <a:ext cx="3881667" cy="338554"/>
            <a:chOff x="2524313" y="3522951"/>
            <a:chExt cx="3881667" cy="338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E8557C-6A09-3440-A60A-CF74875B1464}"/>
                </a:ext>
              </a:extLst>
            </p:cNvPr>
            <p:cNvSpPr txBox="1"/>
            <p:nvPr/>
          </p:nvSpPr>
          <p:spPr>
            <a:xfrm>
              <a:off x="2524313" y="3522951"/>
              <a:ext cx="22589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Distance until this step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ED59C6F-F941-A24B-B421-6F6CD99AA538}"/>
                </a:ext>
              </a:extLst>
            </p:cNvPr>
            <p:cNvCxnSpPr>
              <a:cxnSpLocks/>
              <a:endCxn id="132" idx="3"/>
            </p:cNvCxnSpPr>
            <p:nvPr/>
          </p:nvCxnSpPr>
          <p:spPr>
            <a:xfrm flipH="1">
              <a:off x="4783265" y="3656128"/>
              <a:ext cx="1622715" cy="361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F85342-4E58-3944-AC66-D0BA956951ED}"/>
              </a:ext>
            </a:extLst>
          </p:cNvPr>
          <p:cNvGrpSpPr/>
          <p:nvPr/>
        </p:nvGrpSpPr>
        <p:grpSpPr>
          <a:xfrm>
            <a:off x="7566687" y="1006516"/>
            <a:ext cx="4294955" cy="594989"/>
            <a:chOff x="842772" y="3276265"/>
            <a:chExt cx="4294955" cy="594989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6E4E97-9E22-914E-B459-39A6576D7BFE}"/>
                </a:ext>
              </a:extLst>
            </p:cNvPr>
            <p:cNvSpPr txBox="1"/>
            <p:nvPr/>
          </p:nvSpPr>
          <p:spPr>
            <a:xfrm>
              <a:off x="2330548" y="3276265"/>
              <a:ext cx="2807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start navigating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4395125-103F-0B43-9C8F-54E2A3BFA62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H="1">
              <a:off x="842772" y="3497456"/>
              <a:ext cx="1437754" cy="37379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4012995-E4B1-464C-AC83-BE0AE0647D8B}"/>
              </a:ext>
            </a:extLst>
          </p:cNvPr>
          <p:cNvSpPr txBox="1"/>
          <p:nvPr/>
        </p:nvSpPr>
        <p:spPr>
          <a:xfrm>
            <a:off x="3021496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1214829-82C5-9E44-A072-3773CDFFBB90}"/>
              </a:ext>
            </a:extLst>
          </p:cNvPr>
          <p:cNvGrpSpPr/>
          <p:nvPr/>
        </p:nvGrpSpPr>
        <p:grpSpPr>
          <a:xfrm>
            <a:off x="1954704" y="2395925"/>
            <a:ext cx="2621997" cy="1410732"/>
            <a:chOff x="2606945" y="2640561"/>
            <a:chExt cx="2621997" cy="1410732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9F23DC8-A3CF-0140-896F-CDDE00D8346A}"/>
                </a:ext>
              </a:extLst>
            </p:cNvPr>
            <p:cNvSpPr txBox="1"/>
            <p:nvPr/>
          </p:nvSpPr>
          <p:spPr>
            <a:xfrm>
              <a:off x="2606945" y="3712739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step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D25870D-CD9D-1942-AA99-3484BB04D749}"/>
                </a:ext>
              </a:extLst>
            </p:cNvPr>
            <p:cNvCxnSpPr>
              <a:cxnSpLocks/>
              <a:stCxn id="62" idx="2"/>
              <a:endCxn id="151" idx="3"/>
            </p:cNvCxnSpPr>
            <p:nvPr/>
          </p:nvCxnSpPr>
          <p:spPr>
            <a:xfrm flipH="1">
              <a:off x="3932949" y="2640561"/>
              <a:ext cx="1295993" cy="124145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79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87" grpId="0"/>
      <p:bldP spid="87" grpId="1"/>
      <p:bldP spid="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6" y="28314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rgbClr val="EFF3F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6228EF3C-1258-8B43-AAFA-7B472FD5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09" t="17837" r="20702" b="13239"/>
          <a:stretch/>
        </p:blipFill>
        <p:spPr>
          <a:xfrm rot="5400000" flipH="1">
            <a:off x="4453996" y="1600468"/>
            <a:ext cx="3345122" cy="343913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21594000" lon="0" rev="0"/>
            </a:camera>
            <a:lightRig rig="threePt" dir="t"/>
          </a:scene3d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AD10347-7912-1046-B5B6-668426E34820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1" name="Graphic 120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839E90-0302-DF45-8583-6588AEA17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4645" y="4514236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4876384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5055655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hlinkClick r:id="rId14" action="ppaction://hlinksldjump"/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9902" y="2469665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2215163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389579" y="1922538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5244234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12m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0D4E5-38F5-4B49-BCBA-4BAF571506FC}"/>
              </a:ext>
            </a:extLst>
          </p:cNvPr>
          <p:cNvGrpSpPr/>
          <p:nvPr/>
        </p:nvGrpSpPr>
        <p:grpSpPr>
          <a:xfrm>
            <a:off x="4411694" y="5657974"/>
            <a:ext cx="3527797" cy="1097307"/>
            <a:chOff x="4411694" y="5446784"/>
            <a:chExt cx="3527797" cy="13084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11694" y="5447079"/>
              <a:ext cx="3527797" cy="1308203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4889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5921678" y="5446784"/>
              <a:ext cx="490313" cy="308458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96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CB2AD7-3401-7C42-B005-79784829B50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D10A7D1-4569-7D4D-99B5-3C63EFAC602E}"/>
              </a:ext>
            </a:extLst>
          </p:cNvPr>
          <p:cNvSpPr/>
          <p:nvPr/>
        </p:nvSpPr>
        <p:spPr>
          <a:xfrm>
            <a:off x="5675257" y="4343334"/>
            <a:ext cx="74270" cy="7427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E9CC9A-2CE8-1747-B701-24FD4C6D145C}"/>
              </a:ext>
            </a:extLst>
          </p:cNvPr>
          <p:cNvSpPr/>
          <p:nvPr/>
        </p:nvSpPr>
        <p:spPr>
          <a:xfrm rot="5400000">
            <a:off x="5552459" y="4156241"/>
            <a:ext cx="293322" cy="80277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0ABC4F-1A84-9148-8D14-2295C5F69BD8}"/>
              </a:ext>
            </a:extLst>
          </p:cNvPr>
          <p:cNvSpPr/>
          <p:nvPr/>
        </p:nvSpPr>
        <p:spPr>
          <a:xfrm>
            <a:off x="6212440" y="3268070"/>
            <a:ext cx="827634" cy="851319"/>
          </a:xfrm>
          <a:prstGeom prst="ellipse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274BCD-819C-8649-9F92-3120803EC2D7}"/>
              </a:ext>
            </a:extLst>
          </p:cNvPr>
          <p:cNvGrpSpPr/>
          <p:nvPr/>
        </p:nvGrpSpPr>
        <p:grpSpPr>
          <a:xfrm>
            <a:off x="5557201" y="4094870"/>
            <a:ext cx="148918" cy="329949"/>
            <a:chOff x="6101988" y="2840160"/>
            <a:chExt cx="202432" cy="448518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EA3248-595A-DC4D-9250-24973B88AB0D}"/>
                </a:ext>
              </a:extLst>
            </p:cNvPr>
            <p:cNvCxnSpPr/>
            <p:nvPr/>
          </p:nvCxnSpPr>
          <p:spPr>
            <a:xfrm>
              <a:off x="6203204" y="3005972"/>
              <a:ext cx="0" cy="282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1B4E1ED-05EB-3A47-96E9-81CF0EFEFCB1}"/>
                </a:ext>
              </a:extLst>
            </p:cNvPr>
            <p:cNvSpPr/>
            <p:nvPr/>
          </p:nvSpPr>
          <p:spPr>
            <a:xfrm>
              <a:off x="6101988" y="2840160"/>
              <a:ext cx="202432" cy="202432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6" name="Chord 125">
              <a:extLst>
                <a:ext uri="{FF2B5EF4-FFF2-40B4-BE49-F238E27FC236}">
                  <a16:creationId xmlns:a16="http://schemas.microsoft.com/office/drawing/2014/main" id="{1B7FC82E-7607-4843-B03F-88E60064E2B1}"/>
                </a:ext>
              </a:extLst>
            </p:cNvPr>
            <p:cNvSpPr/>
            <p:nvPr/>
          </p:nvSpPr>
          <p:spPr>
            <a:xfrm rot="206257">
              <a:off x="6101988" y="2840160"/>
              <a:ext cx="202432" cy="202432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7F504C2-AC78-7146-A443-73B35ECB66D4}"/>
              </a:ext>
            </a:extLst>
          </p:cNvPr>
          <p:cNvGrpSpPr/>
          <p:nvPr/>
        </p:nvGrpSpPr>
        <p:grpSpPr>
          <a:xfrm>
            <a:off x="6415010" y="3457147"/>
            <a:ext cx="266524" cy="266524"/>
            <a:chOff x="2402569" y="1147263"/>
            <a:chExt cx="469232" cy="46923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86689BC-C6D0-E747-B4E4-180AC3B20C3B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33" name="Graphic 132" descr="Group of men">
              <a:extLst>
                <a:ext uri="{FF2B5EF4-FFF2-40B4-BE49-F238E27FC236}">
                  <a16:creationId xmlns:a16="http://schemas.microsoft.com/office/drawing/2014/main" id="{443EB09C-D0A1-5D4A-B537-0B4E764F0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0E4AE65A-5A53-9B46-BE96-335BDFEFD309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riangle 134">
              <a:extLst>
                <a:ext uri="{FF2B5EF4-FFF2-40B4-BE49-F238E27FC236}">
                  <a16:creationId xmlns:a16="http://schemas.microsoft.com/office/drawing/2014/main" id="{09D53173-8876-C64E-8E86-238F4BC43A22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9BC0018-EEA3-BE47-A3D5-A141848748AA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4E7E3-3D32-4E4B-B444-D1FD1E6B034C}"/>
              </a:ext>
            </a:extLst>
          </p:cNvPr>
          <p:cNvSpPr/>
          <p:nvPr/>
        </p:nvSpPr>
        <p:spPr>
          <a:xfrm>
            <a:off x="6227803" y="3725854"/>
            <a:ext cx="179319" cy="71372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DF4B631-91FA-7D4E-B40B-19115AF8283A}"/>
              </a:ext>
            </a:extLst>
          </p:cNvPr>
          <p:cNvGrpSpPr/>
          <p:nvPr/>
        </p:nvGrpSpPr>
        <p:grpSpPr>
          <a:xfrm>
            <a:off x="5675257" y="3041192"/>
            <a:ext cx="266524" cy="266524"/>
            <a:chOff x="3068743" y="2536600"/>
            <a:chExt cx="327344" cy="327344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31F550D-E622-8C40-9EB7-BD1361A0DD9C}"/>
                </a:ext>
              </a:extLst>
            </p:cNvPr>
            <p:cNvSpPr/>
            <p:nvPr/>
          </p:nvSpPr>
          <p:spPr>
            <a:xfrm>
              <a:off x="3068743" y="2536600"/>
              <a:ext cx="327344" cy="3273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46" name="Graphic 145" descr="Downstairs">
              <a:extLst>
                <a:ext uri="{FF2B5EF4-FFF2-40B4-BE49-F238E27FC236}">
                  <a16:creationId xmlns:a16="http://schemas.microsoft.com/office/drawing/2014/main" id="{3B1D9056-F024-2A47-B94B-52EF06C5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23314" y="2567499"/>
              <a:ext cx="247752" cy="2477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67625E-DBEE-2140-ADB6-85CA84B0A3FD}"/>
              </a:ext>
            </a:extLst>
          </p:cNvPr>
          <p:cNvGrpSpPr/>
          <p:nvPr/>
        </p:nvGrpSpPr>
        <p:grpSpPr>
          <a:xfrm>
            <a:off x="6584465" y="3451570"/>
            <a:ext cx="551334" cy="325879"/>
            <a:chOff x="6584465" y="3140275"/>
            <a:chExt cx="551334" cy="325879"/>
          </a:xfrm>
        </p:grpSpPr>
        <p:pic>
          <p:nvPicPr>
            <p:cNvPr id="19" name="Graphic 18" descr="Arrow Right">
              <a:extLst>
                <a:ext uri="{FF2B5EF4-FFF2-40B4-BE49-F238E27FC236}">
                  <a16:creationId xmlns:a16="http://schemas.microsoft.com/office/drawing/2014/main" id="{9A4E89B2-6008-2447-911C-2744A9E6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5400000">
              <a:off x="6584465" y="3140275"/>
              <a:ext cx="325879" cy="325879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691B73-3B4F-EA4E-AA24-F0F55E6F5F2C}"/>
                </a:ext>
              </a:extLst>
            </p:cNvPr>
            <p:cNvGrpSpPr/>
            <p:nvPr/>
          </p:nvGrpSpPr>
          <p:grpSpPr>
            <a:xfrm>
              <a:off x="6775086" y="3162013"/>
              <a:ext cx="360713" cy="271432"/>
              <a:chOff x="6775086" y="3162013"/>
              <a:chExt cx="360713" cy="27143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31AE392-89F7-FD4B-B647-4CD0D6F75AA7}"/>
                  </a:ext>
                </a:extLst>
              </p:cNvPr>
              <p:cNvSpPr/>
              <p:nvPr/>
            </p:nvSpPr>
            <p:spPr>
              <a:xfrm>
                <a:off x="6808511" y="3162013"/>
                <a:ext cx="266524" cy="26652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77D941E-C520-C941-8249-6F7A0994AE38}"/>
                  </a:ext>
                </a:extLst>
              </p:cNvPr>
              <p:cNvSpPr txBox="1"/>
              <p:nvPr/>
            </p:nvSpPr>
            <p:spPr>
              <a:xfrm>
                <a:off x="6775086" y="3171835"/>
                <a:ext cx="3607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" pitchFamily="2" charset="0"/>
                  </a:rPr>
                  <a:t>B1</a:t>
                </a:r>
                <a:endParaRPr lang="en-US" sz="1200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E56ADE-2591-124B-B3AC-3B46E710BFB4}"/>
              </a:ext>
            </a:extLst>
          </p:cNvPr>
          <p:cNvGrpSpPr/>
          <p:nvPr/>
        </p:nvGrpSpPr>
        <p:grpSpPr>
          <a:xfrm>
            <a:off x="5700406" y="3894225"/>
            <a:ext cx="583407" cy="376057"/>
            <a:chOff x="5700406" y="3582930"/>
            <a:chExt cx="583407" cy="37605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C3E4A3D-0317-BD41-9E13-24222B78C138}"/>
                </a:ext>
              </a:extLst>
            </p:cNvPr>
            <p:cNvSpPr/>
            <p:nvPr/>
          </p:nvSpPr>
          <p:spPr>
            <a:xfrm>
              <a:off x="5700406" y="3733824"/>
              <a:ext cx="583407" cy="74270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Graphic 148" descr="Caret Down">
              <a:extLst>
                <a:ext uri="{FF2B5EF4-FFF2-40B4-BE49-F238E27FC236}">
                  <a16:creationId xmlns:a16="http://schemas.microsoft.com/office/drawing/2014/main" id="{DEC267EA-5BB9-094A-95DB-F0BF1017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5791532" y="3626381"/>
              <a:ext cx="376057" cy="28915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DE5EDF-6479-C246-972E-D56F439B15FE}"/>
              </a:ext>
            </a:extLst>
          </p:cNvPr>
          <p:cNvGrpSpPr/>
          <p:nvPr/>
        </p:nvGrpSpPr>
        <p:grpSpPr>
          <a:xfrm>
            <a:off x="6054095" y="3725564"/>
            <a:ext cx="376057" cy="371189"/>
            <a:chOff x="6054095" y="3414269"/>
            <a:chExt cx="376057" cy="37118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5C7053-C084-4149-9947-6BC455C372E9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phic 149" descr="Caret Down">
              <a:extLst>
                <a:ext uri="{FF2B5EF4-FFF2-40B4-BE49-F238E27FC236}">
                  <a16:creationId xmlns:a16="http://schemas.microsoft.com/office/drawing/2014/main" id="{5D7703D6-715B-3043-AA84-2707E79F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C343504-F6C0-5741-AE6C-A36F25304AF6}"/>
              </a:ext>
            </a:extLst>
          </p:cNvPr>
          <p:cNvGrpSpPr/>
          <p:nvPr/>
        </p:nvGrpSpPr>
        <p:grpSpPr>
          <a:xfrm rot="10800000">
            <a:off x="6277733" y="3720487"/>
            <a:ext cx="376057" cy="317630"/>
            <a:chOff x="6054095" y="3414269"/>
            <a:chExt cx="376057" cy="371189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9E38C95-64F6-4448-A48C-217286B37534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rgbClr val="68B2A6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Graphic 152" descr="Caret Down">
              <a:extLst>
                <a:ext uri="{FF2B5EF4-FFF2-40B4-BE49-F238E27FC236}">
                  <a16:creationId xmlns:a16="http://schemas.microsoft.com/office/drawing/2014/main" id="{BB23EA83-2DE6-BB47-B8AE-53F00D89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1A902F00-5A3E-994C-A2E6-E2409918A400}"/>
              </a:ext>
            </a:extLst>
          </p:cNvPr>
          <p:cNvSpPr txBox="1"/>
          <p:nvPr/>
        </p:nvSpPr>
        <p:spPr>
          <a:xfrm>
            <a:off x="4925118" y="1277829"/>
            <a:ext cx="1037225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Exit </a:t>
            </a:r>
            <a:r>
              <a:rPr lang="en-US" sz="14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TR14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F25F6CF-4B90-3C40-8C67-C326F32D6CE7}"/>
              </a:ext>
            </a:extLst>
          </p:cNvPr>
          <p:cNvSpPr txBox="1"/>
          <p:nvPr/>
        </p:nvSpPr>
        <p:spPr>
          <a:xfrm>
            <a:off x="7375192" y="1191374"/>
            <a:ext cx="736517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5m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B4B83D5-5577-3C41-AC57-9E569E4094A3}"/>
              </a:ext>
            </a:extLst>
          </p:cNvPr>
          <p:cNvGrpSpPr/>
          <p:nvPr/>
        </p:nvGrpSpPr>
        <p:grpSpPr>
          <a:xfrm>
            <a:off x="4423919" y="4911798"/>
            <a:ext cx="511294" cy="722247"/>
            <a:chOff x="4456568" y="3955181"/>
            <a:chExt cx="511294" cy="722247"/>
          </a:xfrm>
        </p:grpSpPr>
        <p:pic>
          <p:nvPicPr>
            <p:cNvPr id="177" name="Graphic 176" descr="Map compass">
              <a:extLst>
                <a:ext uri="{FF2B5EF4-FFF2-40B4-BE49-F238E27FC236}">
                  <a16:creationId xmlns:a16="http://schemas.microsoft.com/office/drawing/2014/main" id="{067805A0-A7C0-6C46-9F81-394DE284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1226E4-504B-504C-8EFB-2DE3AAEBD0D8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02D64326-1237-2449-BA55-BAC19F734787}"/>
              </a:ext>
            </a:extLst>
          </p:cNvPr>
          <p:cNvSpPr txBox="1"/>
          <p:nvPr/>
        </p:nvSpPr>
        <p:spPr>
          <a:xfrm>
            <a:off x="4929201" y="1514435"/>
            <a:ext cx="2432292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Head South and turn right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CB4C904-8622-0347-8292-6EE3438F779D}"/>
              </a:ext>
            </a:extLst>
          </p:cNvPr>
          <p:cNvSpPr txBox="1"/>
          <p:nvPr/>
        </p:nvSpPr>
        <p:spPr>
          <a:xfrm>
            <a:off x="7379072" y="1479546"/>
            <a:ext cx="573621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10m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952CFB-7316-D64D-9666-A4E8BEE0269E}"/>
              </a:ext>
            </a:extLst>
          </p:cNvPr>
          <p:cNvGrpSpPr/>
          <p:nvPr/>
        </p:nvGrpSpPr>
        <p:grpSpPr>
          <a:xfrm>
            <a:off x="4512370" y="5760068"/>
            <a:ext cx="3333472" cy="1035437"/>
            <a:chOff x="4512370" y="5760068"/>
            <a:chExt cx="3333472" cy="103543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48485D3-7A83-C745-9AB3-BDC7DB119F94}"/>
                </a:ext>
              </a:extLst>
            </p:cNvPr>
            <p:cNvSpPr txBox="1"/>
            <p:nvPr/>
          </p:nvSpPr>
          <p:spPr>
            <a:xfrm>
              <a:off x="4512370" y="6030174"/>
              <a:ext cx="1511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24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97A44ED-DC3F-5840-A168-B600E122573A}"/>
                </a:ext>
              </a:extLst>
            </p:cNvPr>
            <p:cNvGrpSpPr/>
            <p:nvPr/>
          </p:nvGrpSpPr>
          <p:grpSpPr>
            <a:xfrm>
              <a:off x="5942635" y="6069702"/>
              <a:ext cx="266524" cy="266524"/>
              <a:chOff x="2402575" y="1147257"/>
              <a:chExt cx="469233" cy="46923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FDF90C-FB91-FF46-909D-6F6B48954F1F}"/>
                  </a:ext>
                </a:extLst>
              </p:cNvPr>
              <p:cNvSpPr/>
              <p:nvPr/>
            </p:nvSpPr>
            <p:spPr>
              <a:xfrm>
                <a:off x="2402575" y="1147257"/>
                <a:ext cx="469233" cy="4692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2" name="Graphic 171" descr="Group of men">
                <a:extLst>
                  <a:ext uri="{FF2B5EF4-FFF2-40B4-BE49-F238E27FC236}">
                    <a16:creationId xmlns:a16="http://schemas.microsoft.com/office/drawing/2014/main" id="{8380647D-AD42-ED49-8ADE-79D1A45B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507671" y="1278064"/>
                <a:ext cx="250573" cy="250571"/>
              </a:xfrm>
              <a:prstGeom prst="rect">
                <a:avLst/>
              </a:prstGeom>
            </p:spPr>
          </p:pic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374FCE6E-72A0-564F-B750-274E62537468}"/>
                  </a:ext>
                </a:extLst>
              </p:cNvPr>
              <p:cNvSpPr/>
              <p:nvPr/>
            </p:nvSpPr>
            <p:spPr>
              <a:xfrm>
                <a:off x="2488028" y="1272549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D8CB869A-091D-7C41-BF9B-151F4E2B673A}"/>
                  </a:ext>
                </a:extLst>
              </p:cNvPr>
              <p:cNvSpPr/>
              <p:nvPr/>
            </p:nvSpPr>
            <p:spPr>
              <a:xfrm>
                <a:off x="2555669" y="1196848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8E05410D-7199-6F45-90FF-2593812BC251}"/>
                  </a:ext>
                </a:extLst>
              </p:cNvPr>
              <p:cNvSpPr/>
              <p:nvPr/>
            </p:nvSpPr>
            <p:spPr>
              <a:xfrm rot="10800000">
                <a:off x="2637312" y="1203276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8DC5338-7A9D-8B4E-B992-93A4EBD706B0}"/>
                </a:ext>
              </a:extLst>
            </p:cNvPr>
            <p:cNvGrpSpPr/>
            <p:nvPr/>
          </p:nvGrpSpPr>
          <p:grpSpPr>
            <a:xfrm>
              <a:off x="5630514" y="6069701"/>
              <a:ext cx="270313" cy="270313"/>
              <a:chOff x="2050718" y="2379234"/>
              <a:chExt cx="469232" cy="46923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C1BB228-64F0-0F4D-B7B2-259802F4B31F}"/>
                  </a:ext>
                </a:extLst>
              </p:cNvPr>
              <p:cNvSpPr/>
              <p:nvPr/>
            </p:nvSpPr>
            <p:spPr>
              <a:xfrm>
                <a:off x="2050718" y="237923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0" name="Graphic 169" descr="Person in wheelchair">
                <a:extLst>
                  <a:ext uri="{FF2B5EF4-FFF2-40B4-BE49-F238E27FC236}">
                    <a16:creationId xmlns:a16="http://schemas.microsoft.com/office/drawing/2014/main" id="{54A36190-CE72-194B-B865-DC84A8561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088588" y="2422282"/>
                <a:ext cx="393495" cy="393495"/>
              </a:xfrm>
              <a:prstGeom prst="rect">
                <a:avLst/>
              </a:prstGeom>
            </p:spPr>
          </p:pic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3A1B0E4-93A5-E342-8F02-E7CD3A7F3918}"/>
                </a:ext>
              </a:extLst>
            </p:cNvPr>
            <p:cNvSpPr/>
            <p:nvPr/>
          </p:nvSpPr>
          <p:spPr>
            <a:xfrm>
              <a:off x="6344232" y="6177690"/>
              <a:ext cx="437064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1988EE-0C00-E74E-91D2-3DC9E66CF13E}"/>
                </a:ext>
              </a:extLst>
            </p:cNvPr>
            <p:cNvSpPr txBox="1"/>
            <p:nvPr/>
          </p:nvSpPr>
          <p:spPr>
            <a:xfrm>
              <a:off x="6802890" y="6007786"/>
              <a:ext cx="83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100m</a:t>
              </a:r>
              <a:endParaRPr lang="en-US" sz="20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2CE7422-F3F1-234B-BBA9-62A026EDBA19}"/>
                </a:ext>
              </a:extLst>
            </p:cNvPr>
            <p:cNvSpPr txBox="1"/>
            <p:nvPr/>
          </p:nvSpPr>
          <p:spPr>
            <a:xfrm>
              <a:off x="4728748" y="5760068"/>
              <a:ext cx="1656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/>
                  </a:solidFill>
                  <a:latin typeface="Helvetica Light" panose="020B0403020202020204" pitchFamily="34" charset="0"/>
                </a:defRPr>
              </a:lvl1pPr>
            </a:lstStyle>
            <a:p>
              <a:r>
                <a:rPr lang="en-SG" sz="1200" dirty="0"/>
                <a:t>• </a:t>
              </a:r>
              <a:r>
                <a:rPr lang="en-US" sz="1800" dirty="0"/>
                <a:t>5 min </a:t>
              </a:r>
            </a:p>
          </p:txBody>
        </p:sp>
        <p:pic>
          <p:nvPicPr>
            <p:cNvPr id="36" name="Graphic 35" descr="Walk">
              <a:extLst>
                <a:ext uri="{FF2B5EF4-FFF2-40B4-BE49-F238E27FC236}">
                  <a16:creationId xmlns:a16="http://schemas.microsoft.com/office/drawing/2014/main" id="{CEA323C6-104B-4948-A681-62B8182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69686" y="5780239"/>
              <a:ext cx="264096" cy="264096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C0E2A03-EE43-8441-B59C-5D673BD68C00}"/>
                </a:ext>
              </a:extLst>
            </p:cNvPr>
            <p:cNvSpPr txBox="1"/>
            <p:nvPr/>
          </p:nvSpPr>
          <p:spPr>
            <a:xfrm>
              <a:off x="4530711" y="6322296"/>
              <a:ext cx="7713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Preferred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6194D38-E2B5-6F4F-83A4-D5F369B65891}"/>
                </a:ext>
              </a:extLst>
            </p:cNvPr>
            <p:cNvSpPr txBox="1"/>
            <p:nvPr/>
          </p:nvSpPr>
          <p:spPr>
            <a:xfrm>
              <a:off x="5300608" y="6533895"/>
              <a:ext cx="18309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defRPr>
              </a:lvl1pPr>
            </a:lstStyle>
            <a:p>
              <a:r>
                <a:rPr lang="en-US" dirty="0"/>
                <a:t>Swipe up for full directions</a:t>
              </a:r>
            </a:p>
          </p:txBody>
        </p:sp>
        <p:pic>
          <p:nvPicPr>
            <p:cNvPr id="43" name="Graphic 42" descr="Close">
              <a:extLst>
                <a:ext uri="{FF2B5EF4-FFF2-40B4-BE49-F238E27FC236}">
                  <a16:creationId xmlns:a16="http://schemas.microsoft.com/office/drawing/2014/main" id="{3F4F5AA2-6985-7E4B-82E9-9F60EB36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565688" y="6044818"/>
              <a:ext cx="280154" cy="280154"/>
            </a:xfrm>
            <a:prstGeom prst="rect">
              <a:avLst/>
            </a:prstGeom>
          </p:spPr>
        </p:pic>
      </p:grpSp>
      <p:pic>
        <p:nvPicPr>
          <p:cNvPr id="188" name="Graphic 187" descr="Volume">
            <a:extLst>
              <a:ext uri="{FF2B5EF4-FFF2-40B4-BE49-F238E27FC236}">
                <a16:creationId xmlns:a16="http://schemas.microsoft.com/office/drawing/2014/main" id="{0E1AB55B-08B7-5A44-AB62-369B1F4FEC1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70200" y="1320191"/>
            <a:ext cx="361522" cy="361522"/>
          </a:xfrm>
          <a:prstGeom prst="rect">
            <a:avLst/>
          </a:prstGeom>
        </p:spPr>
      </p:pic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83C24745-218F-3E46-AB33-9649B510537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576651" y="1320191"/>
            <a:ext cx="361522" cy="36152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01FF61-DF4C-EF41-9D35-2BA8D47219B6}"/>
              </a:ext>
            </a:extLst>
          </p:cNvPr>
          <p:cNvGrpSpPr/>
          <p:nvPr/>
        </p:nvGrpSpPr>
        <p:grpSpPr>
          <a:xfrm>
            <a:off x="4402678" y="1349445"/>
            <a:ext cx="3674096" cy="5390583"/>
            <a:chOff x="8385251" y="1023325"/>
            <a:chExt cx="3674096" cy="5390583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1F98142-D309-7747-9C0A-1FE469AE3384}"/>
                </a:ext>
              </a:extLst>
            </p:cNvPr>
            <p:cNvGrpSpPr/>
            <p:nvPr/>
          </p:nvGrpSpPr>
          <p:grpSpPr>
            <a:xfrm>
              <a:off x="8385251" y="1023325"/>
              <a:ext cx="3527799" cy="5390583"/>
              <a:chOff x="4402067" y="4494039"/>
              <a:chExt cx="3527799" cy="2138663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CDED2FE0-F487-9E4C-96F9-3A996781922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46" name="Round Same-side Corner of Rectangle 245">
                <a:extLst>
                  <a:ext uri="{FF2B5EF4-FFF2-40B4-BE49-F238E27FC236}">
                    <a16:creationId xmlns:a16="http://schemas.microsoft.com/office/drawing/2014/main" id="{3B5B4E54-EF38-B045-A8A8-152BB1628AFF}"/>
                  </a:ext>
                </a:extLst>
              </p:cNvPr>
              <p:cNvSpPr/>
              <p:nvPr/>
            </p:nvSpPr>
            <p:spPr>
              <a:xfrm rot="10800000">
                <a:off x="4402067" y="5473590"/>
                <a:ext cx="3527215" cy="1159112"/>
              </a:xfrm>
              <a:prstGeom prst="round2SameRect">
                <a:avLst>
                  <a:gd name="adj1" fmla="val 1052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D1959717-60F1-6840-B398-14E9289BA987}"/>
                </a:ext>
              </a:extLst>
            </p:cNvPr>
            <p:cNvGrpSpPr/>
            <p:nvPr/>
          </p:nvGrpSpPr>
          <p:grpSpPr>
            <a:xfrm>
              <a:off x="8466360" y="1216560"/>
              <a:ext cx="3414008" cy="787839"/>
              <a:chOff x="4490571" y="1387208"/>
              <a:chExt cx="3414008" cy="787839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5C14BE-F878-D14A-8D31-373E93B3EC6B}"/>
                  </a:ext>
                </a:extLst>
              </p:cNvPr>
              <p:cNvSpPr txBox="1"/>
              <p:nvPr/>
            </p:nvSpPr>
            <p:spPr>
              <a:xfrm>
                <a:off x="4490571" y="1387208"/>
                <a:ext cx="15114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latin typeface="Helvetica" pitchFamily="2" charset="0"/>
                  </a:rPr>
                  <a:t>Route 1</a:t>
                </a:r>
                <a:endParaRPr lang="en-US" sz="24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0206E503-420C-9B4E-B9C4-29AEAC6DBA72}"/>
                  </a:ext>
                </a:extLst>
              </p:cNvPr>
              <p:cNvGrpSpPr/>
              <p:nvPr/>
            </p:nvGrpSpPr>
            <p:grpSpPr>
              <a:xfrm>
                <a:off x="5920836" y="1446192"/>
                <a:ext cx="266524" cy="266524"/>
                <a:chOff x="2402575" y="1147257"/>
                <a:chExt cx="469233" cy="469230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778D71A2-7304-9747-A5DA-E95FA6819668}"/>
                    </a:ext>
                  </a:extLst>
                </p:cNvPr>
                <p:cNvSpPr/>
                <p:nvPr/>
              </p:nvSpPr>
              <p:spPr>
                <a:xfrm>
                  <a:off x="2402575" y="1147257"/>
                  <a:ext cx="469233" cy="4692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41" name="Graphic 240" descr="Group of men">
                  <a:extLst>
                    <a:ext uri="{FF2B5EF4-FFF2-40B4-BE49-F238E27FC236}">
                      <a16:creationId xmlns:a16="http://schemas.microsoft.com/office/drawing/2014/main" id="{47017524-A633-EA4F-8F4D-C3EAA0BF0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671" y="1278064"/>
                  <a:ext cx="250573" cy="250571"/>
                </a:xfrm>
                <a:prstGeom prst="rect">
                  <a:avLst/>
                </a:prstGeom>
              </p:spPr>
            </p:pic>
            <p:sp>
              <p:nvSpPr>
                <p:cNvPr id="242" name="Rounded Rectangle 241">
                  <a:extLst>
                    <a:ext uri="{FF2B5EF4-FFF2-40B4-BE49-F238E27FC236}">
                      <a16:creationId xmlns:a16="http://schemas.microsoft.com/office/drawing/2014/main" id="{C45C4A7A-DE32-B54A-BB55-3E1360ED9EC2}"/>
                    </a:ext>
                  </a:extLst>
                </p:cNvPr>
                <p:cNvSpPr/>
                <p:nvPr/>
              </p:nvSpPr>
              <p:spPr>
                <a:xfrm>
                  <a:off x="2488028" y="1272549"/>
                  <a:ext cx="284527" cy="261609"/>
                </a:xfrm>
                <a:prstGeom prst="roundRect">
                  <a:avLst>
                    <a:gd name="adj" fmla="val 770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Triangle 242">
                  <a:extLst>
                    <a:ext uri="{FF2B5EF4-FFF2-40B4-BE49-F238E27FC236}">
                      <a16:creationId xmlns:a16="http://schemas.microsoft.com/office/drawing/2014/main" id="{BC7FD5B8-0AE3-EC4E-AE75-5E1A15CEE870}"/>
                    </a:ext>
                  </a:extLst>
                </p:cNvPr>
                <p:cNvSpPr/>
                <p:nvPr/>
              </p:nvSpPr>
              <p:spPr>
                <a:xfrm>
                  <a:off x="2555669" y="1196848"/>
                  <a:ext cx="61750" cy="45718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Triangle 243">
                  <a:extLst>
                    <a:ext uri="{FF2B5EF4-FFF2-40B4-BE49-F238E27FC236}">
                      <a16:creationId xmlns:a16="http://schemas.microsoft.com/office/drawing/2014/main" id="{EB43BD66-FBFA-8C4A-BA5E-A8D2E2AD99CE}"/>
                    </a:ext>
                  </a:extLst>
                </p:cNvPr>
                <p:cNvSpPr/>
                <p:nvPr/>
              </p:nvSpPr>
              <p:spPr>
                <a:xfrm rot="10800000">
                  <a:off x="2637312" y="1203276"/>
                  <a:ext cx="61750" cy="45718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0D7C2EE-65EF-7340-9731-BA514CEBBCFA}"/>
                  </a:ext>
                </a:extLst>
              </p:cNvPr>
              <p:cNvGrpSpPr/>
              <p:nvPr/>
            </p:nvGrpSpPr>
            <p:grpSpPr>
              <a:xfrm>
                <a:off x="5608715" y="1446191"/>
                <a:ext cx="270313" cy="270313"/>
                <a:chOff x="2050718" y="2379234"/>
                <a:chExt cx="469232" cy="469232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F6B3622-77CB-BB47-BD62-FB8E1D6DBF34}"/>
                    </a:ext>
                  </a:extLst>
                </p:cNvPr>
                <p:cNvSpPr/>
                <p:nvPr/>
              </p:nvSpPr>
              <p:spPr>
                <a:xfrm>
                  <a:off x="2050718" y="2379234"/>
                  <a:ext cx="469232" cy="46923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9" name="Graphic 238" descr="Person in wheelchair">
                  <a:extLst>
                    <a:ext uri="{FF2B5EF4-FFF2-40B4-BE49-F238E27FC236}">
                      <a16:creationId xmlns:a16="http://schemas.microsoft.com/office/drawing/2014/main" id="{2CE1F392-BDE2-6746-9462-2E0CEAE40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8588" y="2422282"/>
                  <a:ext cx="393495" cy="393495"/>
                </a:xfrm>
                <a:prstGeom prst="rect">
                  <a:avLst/>
                </a:prstGeom>
              </p:spPr>
            </p:pic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2F2C0F1-3BDE-204F-B051-350F542A3BD2}"/>
                  </a:ext>
                </a:extLst>
              </p:cNvPr>
              <p:cNvSpPr/>
              <p:nvPr/>
            </p:nvSpPr>
            <p:spPr>
              <a:xfrm>
                <a:off x="4586494" y="1776522"/>
                <a:ext cx="3176178" cy="47594"/>
              </a:xfrm>
              <a:prstGeom prst="rect">
                <a:avLst/>
              </a:prstGeom>
              <a:solidFill>
                <a:srgbClr val="85E6D5">
                  <a:alpha val="6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0D1622CC-A67D-A049-89B6-2E65A4120E4D}"/>
                  </a:ext>
                </a:extLst>
              </p:cNvPr>
              <p:cNvSpPr txBox="1"/>
              <p:nvPr/>
            </p:nvSpPr>
            <p:spPr>
              <a:xfrm>
                <a:off x="7073558" y="1399732"/>
                <a:ext cx="83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Helvetica Light" panose="020B0403020202020204" pitchFamily="34" charset="0"/>
                  </a:rPr>
                  <a:t>100m</a:t>
                </a:r>
                <a:endParaRPr lang="en-US" sz="2000" dirty="0">
                  <a:solidFill>
                    <a:schemeClr val="accent1"/>
                  </a:solidFill>
                  <a:latin typeface="Helvetica Light" panose="020B0403020202020204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FC237245-4D8E-8945-A7F6-893A233B3BCC}"/>
                  </a:ext>
                </a:extLst>
              </p:cNvPr>
              <p:cNvSpPr txBox="1"/>
              <p:nvPr/>
            </p:nvSpPr>
            <p:spPr>
              <a:xfrm>
                <a:off x="4520773" y="1867270"/>
                <a:ext cx="11669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2"/>
                    </a:solidFill>
                    <a:latin typeface="Helvetica" pitchFamily="2" charset="0"/>
                  </a:rPr>
                  <a:t>ETA: </a:t>
                </a:r>
                <a:r>
                  <a:rPr lang="en-US" sz="1400" dirty="0">
                    <a:solidFill>
                      <a:schemeClr val="tx2"/>
                    </a:solidFill>
                    <a:latin typeface="Helvetica" pitchFamily="2" charset="0"/>
                  </a:rPr>
                  <a:t>5 MIN</a:t>
                </a:r>
                <a:r>
                  <a:rPr lang="en-US" sz="1400" b="1" dirty="0">
                    <a:solidFill>
                      <a:schemeClr val="tx2"/>
                    </a:solidFill>
                    <a:latin typeface="Helvetica" pitchFamily="2" charset="0"/>
                  </a:rPr>
                  <a:t> </a:t>
                </a: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0DDC2EF-CFE6-5049-8871-EAB138EE07D7}"/>
                </a:ext>
              </a:extLst>
            </p:cNvPr>
            <p:cNvGrpSpPr/>
            <p:nvPr/>
          </p:nvGrpSpPr>
          <p:grpSpPr>
            <a:xfrm>
              <a:off x="8695231" y="2517698"/>
              <a:ext cx="3343381" cy="428623"/>
              <a:chOff x="4719442" y="2623031"/>
              <a:chExt cx="3343381" cy="428623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39F9193-B7A8-F046-BB7D-ED21E29334AE}"/>
                  </a:ext>
                </a:extLst>
              </p:cNvPr>
              <p:cNvSpPr txBox="1"/>
              <p:nvPr/>
            </p:nvSpPr>
            <p:spPr>
              <a:xfrm>
                <a:off x="5630531" y="2629975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Head South and turn right</a:t>
                </a:r>
              </a:p>
            </p:txBody>
          </p:sp>
          <p:pic>
            <p:nvPicPr>
              <p:cNvPr id="230" name="Graphic 229" descr="Return">
                <a:extLst>
                  <a:ext uri="{FF2B5EF4-FFF2-40B4-BE49-F238E27FC236}">
                    <a16:creationId xmlns:a16="http://schemas.microsoft.com/office/drawing/2014/main" id="{735285C7-BFE0-7B42-B8D8-CEB2D331A8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6467"/>
              <a:stretch/>
            </p:blipFill>
            <p:spPr>
              <a:xfrm rot="5400000" flipH="1">
                <a:off x="4729333" y="2657489"/>
                <a:ext cx="384274" cy="404055"/>
              </a:xfrm>
              <a:prstGeom prst="rect">
                <a:avLst/>
              </a:prstGeom>
            </p:spPr>
          </p:pic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3B4FBBB-98D8-4A4E-96E4-0363AE899DE6}"/>
                  </a:ext>
                </a:extLst>
              </p:cNvPr>
              <p:cNvSpPr txBox="1"/>
              <p:nvPr/>
            </p:nvSpPr>
            <p:spPr>
              <a:xfrm>
                <a:off x="5137483" y="2623031"/>
                <a:ext cx="573621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10m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6666CEB-6A2D-B941-AF42-7B1DA69FA492}"/>
                </a:ext>
              </a:extLst>
            </p:cNvPr>
            <p:cNvGrpSpPr/>
            <p:nvPr/>
          </p:nvGrpSpPr>
          <p:grpSpPr>
            <a:xfrm>
              <a:off x="8695231" y="2973029"/>
              <a:ext cx="3353507" cy="428531"/>
              <a:chOff x="4719442" y="3078362"/>
              <a:chExt cx="3353507" cy="42853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F2CE619C-6A0C-CF4B-A433-A469A9959BDB}"/>
                  </a:ext>
                </a:extLst>
              </p:cNvPr>
              <p:cNvSpPr txBox="1"/>
              <p:nvPr/>
            </p:nvSpPr>
            <p:spPr>
              <a:xfrm>
                <a:off x="5640657" y="307836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left towards the lift</a:t>
                </a:r>
              </a:p>
            </p:txBody>
          </p:sp>
          <p:pic>
            <p:nvPicPr>
              <p:cNvPr id="227" name="Graphic 226" descr="Return">
                <a:extLst>
                  <a:ext uri="{FF2B5EF4-FFF2-40B4-BE49-F238E27FC236}">
                    <a16:creationId xmlns:a16="http://schemas.microsoft.com/office/drawing/2014/main" id="{66EC7508-E9E7-D64E-BE09-D8BC084CE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3112722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5E8512F6-49FB-4D4E-8802-94F10ED93694}"/>
                  </a:ext>
                </a:extLst>
              </p:cNvPr>
              <p:cNvSpPr txBox="1"/>
              <p:nvPr/>
            </p:nvSpPr>
            <p:spPr>
              <a:xfrm>
                <a:off x="5145442" y="3085597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35m</a:t>
                </a: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5F4ACA64-D91A-CE4D-A727-B93B90AC02CB}"/>
                </a:ext>
              </a:extLst>
            </p:cNvPr>
            <p:cNvGrpSpPr/>
            <p:nvPr/>
          </p:nvGrpSpPr>
          <p:grpSpPr>
            <a:xfrm>
              <a:off x="8763770" y="3438789"/>
              <a:ext cx="3295577" cy="459644"/>
              <a:chOff x="4787981" y="3544122"/>
              <a:chExt cx="3295577" cy="45964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ADB55AEA-45EA-F843-A8B4-863B34EE5252}"/>
                  </a:ext>
                </a:extLst>
              </p:cNvPr>
              <p:cNvGrpSpPr/>
              <p:nvPr/>
            </p:nvGrpSpPr>
            <p:grpSpPr>
              <a:xfrm>
                <a:off x="4787981" y="3619492"/>
                <a:ext cx="300383" cy="384274"/>
                <a:chOff x="2488023" y="1272551"/>
                <a:chExt cx="284527" cy="363994"/>
              </a:xfrm>
            </p:grpSpPr>
            <p:pic>
              <p:nvPicPr>
                <p:cNvPr id="223" name="Graphic 222" descr="Group of men">
                  <a:extLst>
                    <a:ext uri="{FF2B5EF4-FFF2-40B4-BE49-F238E27FC236}">
                      <a16:creationId xmlns:a16="http://schemas.microsoft.com/office/drawing/2014/main" id="{13199CD9-B8B1-284C-A6C5-94785340D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663" y="1278070"/>
                  <a:ext cx="250572" cy="250572"/>
                </a:xfrm>
                <a:prstGeom prst="rect">
                  <a:avLst/>
                </a:prstGeom>
              </p:spPr>
            </p:pic>
            <p:sp>
              <p:nvSpPr>
                <p:cNvPr id="224" name="Rounded Rectangle 223">
                  <a:extLst>
                    <a:ext uri="{FF2B5EF4-FFF2-40B4-BE49-F238E27FC236}">
                      <a16:creationId xmlns:a16="http://schemas.microsoft.com/office/drawing/2014/main" id="{BF38C4CD-7824-BD46-879E-E10FA34F246D}"/>
                    </a:ext>
                  </a:extLst>
                </p:cNvPr>
                <p:cNvSpPr/>
                <p:nvPr/>
              </p:nvSpPr>
              <p:spPr>
                <a:xfrm>
                  <a:off x="2488023" y="1272551"/>
                  <a:ext cx="284527" cy="261609"/>
                </a:xfrm>
                <a:prstGeom prst="roundRect">
                  <a:avLst>
                    <a:gd name="adj" fmla="val 7705"/>
                  </a:avLst>
                </a:prstGeom>
                <a:noFill/>
                <a:ln>
                  <a:solidFill>
                    <a:srgbClr val="4454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riangle 224">
                  <a:extLst>
                    <a:ext uri="{FF2B5EF4-FFF2-40B4-BE49-F238E27FC236}">
                      <a16:creationId xmlns:a16="http://schemas.microsoft.com/office/drawing/2014/main" id="{9EF0330B-AB8A-B742-81A9-25A5C517425F}"/>
                    </a:ext>
                  </a:extLst>
                </p:cNvPr>
                <p:cNvSpPr/>
                <p:nvPr/>
              </p:nvSpPr>
              <p:spPr>
                <a:xfrm rot="10800000">
                  <a:off x="2563152" y="1572787"/>
                  <a:ext cx="130155" cy="63758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3E6094-E92B-B148-B0D0-1DF5C282260D}"/>
                  </a:ext>
                </a:extLst>
              </p:cNvPr>
              <p:cNvSpPr txBox="1"/>
              <p:nvPr/>
            </p:nvSpPr>
            <p:spPr>
              <a:xfrm>
                <a:off x="5231355" y="3546078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B1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CFEAB5A-9147-8547-AEAD-8FBBFFEE73E6}"/>
                  </a:ext>
                </a:extLst>
              </p:cNvPr>
              <p:cNvSpPr txBox="1"/>
              <p:nvPr/>
            </p:nvSpPr>
            <p:spPr>
              <a:xfrm>
                <a:off x="5651266" y="354412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Go to 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Basement 1</a:t>
                </a: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AD9D7E5-09EB-3141-A20F-C48CFBD6950E}"/>
                </a:ext>
              </a:extLst>
            </p:cNvPr>
            <p:cNvGrpSpPr/>
            <p:nvPr/>
          </p:nvGrpSpPr>
          <p:grpSpPr>
            <a:xfrm>
              <a:off x="8695231" y="3927385"/>
              <a:ext cx="3353507" cy="428531"/>
              <a:chOff x="4719442" y="4032718"/>
              <a:chExt cx="3353507" cy="428531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AFACF6D-7C3F-044E-B195-C88FF397E0E1}"/>
                  </a:ext>
                </a:extLst>
              </p:cNvPr>
              <p:cNvSpPr txBox="1"/>
              <p:nvPr/>
            </p:nvSpPr>
            <p:spPr>
              <a:xfrm>
                <a:off x="5640657" y="4032718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Exit the lift and turn left</a:t>
                </a:r>
              </a:p>
            </p:txBody>
          </p:sp>
          <p:pic>
            <p:nvPicPr>
              <p:cNvPr id="218" name="Graphic 217" descr="Return">
                <a:extLst>
                  <a:ext uri="{FF2B5EF4-FFF2-40B4-BE49-F238E27FC236}">
                    <a16:creationId xmlns:a16="http://schemas.microsoft.com/office/drawing/2014/main" id="{03786538-2FA3-F041-A749-03B19769A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4067078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C6FFC61-454B-344B-9AC8-B9E3ED04A67F}"/>
                  </a:ext>
                </a:extLst>
              </p:cNvPr>
              <p:cNvSpPr txBox="1"/>
              <p:nvPr/>
            </p:nvSpPr>
            <p:spPr>
              <a:xfrm>
                <a:off x="5225750" y="4043522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0m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519E62D-B714-1647-B6C8-87FC739320A8}"/>
                </a:ext>
              </a:extLst>
            </p:cNvPr>
            <p:cNvGrpSpPr/>
            <p:nvPr/>
          </p:nvGrpSpPr>
          <p:grpSpPr>
            <a:xfrm>
              <a:off x="8695231" y="4400595"/>
              <a:ext cx="3353507" cy="428531"/>
              <a:chOff x="4719442" y="4505928"/>
              <a:chExt cx="3353507" cy="428531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412FF03-F6EE-7944-B3DC-D97095912619}"/>
                  </a:ext>
                </a:extLst>
              </p:cNvPr>
              <p:cNvSpPr txBox="1"/>
              <p:nvPr/>
            </p:nvSpPr>
            <p:spPr>
              <a:xfrm>
                <a:off x="5640657" y="4505928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left and head West</a:t>
                </a:r>
              </a:p>
            </p:txBody>
          </p:sp>
          <p:pic>
            <p:nvPicPr>
              <p:cNvPr id="215" name="Graphic 214" descr="Return">
                <a:extLst>
                  <a:ext uri="{FF2B5EF4-FFF2-40B4-BE49-F238E27FC236}">
                    <a16:creationId xmlns:a16="http://schemas.microsoft.com/office/drawing/2014/main" id="{688A70E4-A45D-3447-BEED-B98C9FFF0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4540288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5AA26D07-583D-2A45-A8F6-864361CB492B}"/>
                  </a:ext>
                </a:extLst>
              </p:cNvPr>
              <p:cNvSpPr txBox="1"/>
              <p:nvPr/>
            </p:nvSpPr>
            <p:spPr>
              <a:xfrm>
                <a:off x="5173498" y="4516732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15m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E1F1DED-1C85-614C-819F-C1182D000ECF}"/>
                </a:ext>
              </a:extLst>
            </p:cNvPr>
            <p:cNvGrpSpPr/>
            <p:nvPr/>
          </p:nvGrpSpPr>
          <p:grpSpPr>
            <a:xfrm>
              <a:off x="8695231" y="4906048"/>
              <a:ext cx="3343381" cy="428623"/>
              <a:chOff x="4719442" y="5011381"/>
              <a:chExt cx="3343381" cy="428623"/>
            </a:xfrm>
          </p:grpSpPr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78E403B-5641-2F43-805C-8DFFB5618209}"/>
                  </a:ext>
                </a:extLst>
              </p:cNvPr>
              <p:cNvSpPr txBox="1"/>
              <p:nvPr/>
            </p:nvSpPr>
            <p:spPr>
              <a:xfrm>
                <a:off x="5630531" y="5018325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right and head North</a:t>
                </a:r>
              </a:p>
            </p:txBody>
          </p:sp>
          <p:pic>
            <p:nvPicPr>
              <p:cNvPr id="212" name="Graphic 211" descr="Return">
                <a:extLst>
                  <a:ext uri="{FF2B5EF4-FFF2-40B4-BE49-F238E27FC236}">
                    <a16:creationId xmlns:a16="http://schemas.microsoft.com/office/drawing/2014/main" id="{BEAA8E0B-4476-5941-94A2-E5D5C9055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6467"/>
              <a:stretch/>
            </p:blipFill>
            <p:spPr>
              <a:xfrm rot="5400000" flipH="1">
                <a:off x="4729333" y="5045839"/>
                <a:ext cx="384274" cy="404055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7BC37BB-A7B0-294F-B263-F807E3F288FD}"/>
                  </a:ext>
                </a:extLst>
              </p:cNvPr>
              <p:cNvSpPr txBox="1"/>
              <p:nvPr/>
            </p:nvSpPr>
            <p:spPr>
              <a:xfrm>
                <a:off x="5189736" y="5011381"/>
                <a:ext cx="57829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35m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04C5AFB-0E51-8541-852A-26A6690472AF}"/>
                </a:ext>
              </a:extLst>
            </p:cNvPr>
            <p:cNvGrpSpPr/>
            <p:nvPr/>
          </p:nvGrpSpPr>
          <p:grpSpPr>
            <a:xfrm>
              <a:off x="8711688" y="2106222"/>
              <a:ext cx="3322255" cy="404546"/>
              <a:chOff x="4735899" y="2211555"/>
              <a:chExt cx="3322255" cy="404546"/>
            </a:xfrm>
          </p:grpSpPr>
          <p:pic>
            <p:nvPicPr>
              <p:cNvPr id="208" name="Graphic 207" descr="Exit">
                <a:extLst>
                  <a:ext uri="{FF2B5EF4-FFF2-40B4-BE49-F238E27FC236}">
                    <a16:creationId xmlns:a16="http://schemas.microsoft.com/office/drawing/2014/main" id="{4E30F374-386E-CB47-8CE6-67B20638C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4735899" y="2211555"/>
                <a:ext cx="404546" cy="404546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50503BC-35F3-DE48-AF7C-CB6F79FB1A58}"/>
                  </a:ext>
                </a:extLst>
              </p:cNvPr>
              <p:cNvSpPr txBox="1"/>
              <p:nvPr/>
            </p:nvSpPr>
            <p:spPr>
              <a:xfrm>
                <a:off x="5625862" y="222113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Exit 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TR14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619574F-59C8-3B41-A97F-B9A00C1230C4}"/>
                  </a:ext>
                </a:extLst>
              </p:cNvPr>
              <p:cNvSpPr txBox="1"/>
              <p:nvPr/>
            </p:nvSpPr>
            <p:spPr>
              <a:xfrm>
                <a:off x="5185067" y="2214188"/>
                <a:ext cx="44846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5m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9294738-55BE-B44D-A8DF-9BFB32BA03DB}"/>
                </a:ext>
              </a:extLst>
            </p:cNvPr>
            <p:cNvGrpSpPr/>
            <p:nvPr/>
          </p:nvGrpSpPr>
          <p:grpSpPr>
            <a:xfrm>
              <a:off x="8533878" y="5376929"/>
              <a:ext cx="3500065" cy="797874"/>
              <a:chOff x="4558089" y="5482262"/>
              <a:chExt cx="3500065" cy="797874"/>
            </a:xfrm>
          </p:grpSpPr>
          <p:pic>
            <p:nvPicPr>
              <p:cNvPr id="205" name="Graphic 204" descr="Golf Flag In Hole">
                <a:extLst>
                  <a:ext uri="{FF2B5EF4-FFF2-40B4-BE49-F238E27FC236}">
                    <a16:creationId xmlns:a16="http://schemas.microsoft.com/office/drawing/2014/main" id="{EBC6CEF7-C9A3-1F48-AF31-74D6CCA68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r="38166" b="58011"/>
              <a:stretch/>
            </p:blipFill>
            <p:spPr>
              <a:xfrm>
                <a:off x="4558089" y="5482262"/>
                <a:ext cx="565409" cy="53875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514C6EA-6F3B-ED41-87E4-82D13837D5DC}"/>
                  </a:ext>
                </a:extLst>
              </p:cNvPr>
              <p:cNvSpPr txBox="1"/>
              <p:nvPr/>
            </p:nvSpPr>
            <p:spPr>
              <a:xfrm>
                <a:off x="5625862" y="5572698"/>
                <a:ext cx="2432292" cy="70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You have reached your destination,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 The Arc LT</a:t>
                </a: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!</a:t>
                </a: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D21BF74-E89D-C64C-BFB8-1E91DE83EE8C}"/>
                  </a:ext>
                </a:extLst>
              </p:cNvPr>
              <p:cNvSpPr txBox="1"/>
              <p:nvPr/>
            </p:nvSpPr>
            <p:spPr>
              <a:xfrm>
                <a:off x="5185067" y="5565754"/>
                <a:ext cx="57829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0m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4C247E6-8E98-864A-ACFF-6DCD5D6995F6}"/>
                </a:ext>
              </a:extLst>
            </p:cNvPr>
            <p:cNvGrpSpPr/>
            <p:nvPr/>
          </p:nvGrpSpPr>
          <p:grpSpPr>
            <a:xfrm>
              <a:off x="8552490" y="2242565"/>
              <a:ext cx="105847" cy="3547935"/>
              <a:chOff x="4576701" y="2347898"/>
              <a:chExt cx="105847" cy="3547935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8572E5C-242A-8642-B5D1-90FCF5FD1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16" y="2403566"/>
                <a:ext cx="0" cy="3435531"/>
              </a:xfrm>
              <a:prstGeom prst="line">
                <a:avLst/>
              </a:prstGeom>
              <a:ln w="28575">
                <a:solidFill>
                  <a:srgbClr val="44546A">
                    <a:alpha val="45882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31C013A-BCBA-3348-8ADE-B1D91384A51B}"/>
                  </a:ext>
                </a:extLst>
              </p:cNvPr>
              <p:cNvSpPr/>
              <p:nvPr/>
            </p:nvSpPr>
            <p:spPr>
              <a:xfrm>
                <a:off x="4576701" y="2347898"/>
                <a:ext cx="96054" cy="96054"/>
              </a:xfrm>
              <a:prstGeom prst="ellipse">
                <a:avLst/>
              </a:prstGeom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BD8ACE9-171D-DD4A-8B5C-DCFA92838B9E}"/>
                  </a:ext>
                </a:extLst>
              </p:cNvPr>
              <p:cNvSpPr/>
              <p:nvPr/>
            </p:nvSpPr>
            <p:spPr>
              <a:xfrm>
                <a:off x="4586494" y="5799779"/>
                <a:ext cx="96054" cy="960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pic>
        <p:nvPicPr>
          <p:cNvPr id="201" name="Graphic 200" descr="Caret Down">
            <a:extLst>
              <a:ext uri="{FF2B5EF4-FFF2-40B4-BE49-F238E27FC236}">
                <a16:creationId xmlns:a16="http://schemas.microsoft.com/office/drawing/2014/main" id="{093FA52B-6E38-1E4D-BCA2-129D7D46EA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70914" y="1327923"/>
            <a:ext cx="490313" cy="258673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C04D48C-96B2-B74F-81E6-A57B331AAFCD}"/>
              </a:ext>
            </a:extLst>
          </p:cNvPr>
          <p:cNvSpPr txBox="1"/>
          <p:nvPr/>
        </p:nvSpPr>
        <p:spPr>
          <a:xfrm>
            <a:off x="312794" y="1106238"/>
            <a:ext cx="3404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8. 2D Navigation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Route preview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F7BE7A7-ADA4-B246-B272-56B32FC6FE86}"/>
              </a:ext>
            </a:extLst>
          </p:cNvPr>
          <p:cNvSpPr txBox="1"/>
          <p:nvPr/>
        </p:nvSpPr>
        <p:spPr>
          <a:xfrm>
            <a:off x="320373" y="1891721"/>
            <a:ext cx="3404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This is the start of the navigation. User will start navigation in 2D mode. Screen will change to show the next level as users go up or down levels.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B4B1022-B1CE-4246-A861-7C79BDA4DB81}"/>
              </a:ext>
            </a:extLst>
          </p:cNvPr>
          <p:cNvGrpSpPr/>
          <p:nvPr/>
        </p:nvGrpSpPr>
        <p:grpSpPr>
          <a:xfrm>
            <a:off x="1025085" y="1553987"/>
            <a:ext cx="3677795" cy="3552215"/>
            <a:chOff x="1677888" y="2006038"/>
            <a:chExt cx="3677795" cy="355221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6236AD2-9581-F846-BE33-0411E47A6184}"/>
                </a:ext>
              </a:extLst>
            </p:cNvPr>
            <p:cNvSpPr txBox="1"/>
            <p:nvPr/>
          </p:nvSpPr>
          <p:spPr>
            <a:xfrm>
              <a:off x="1677888" y="4542590"/>
              <a:ext cx="3076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enable speaker mode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Directions will be read aloud for users who may not be able to see their phone – caters to universal usability when users are ”temporarily disabled”</a:t>
              </a: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528D2CA-C38E-AE4F-A970-06B13FD21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647" y="2006038"/>
              <a:ext cx="1195036" cy="248413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BCE2EBF3-CCA9-1841-A0DF-8823E3974981}"/>
              </a:ext>
            </a:extLst>
          </p:cNvPr>
          <p:cNvSpPr txBox="1"/>
          <p:nvPr/>
        </p:nvSpPr>
        <p:spPr>
          <a:xfrm>
            <a:off x="319326" y="320650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D8534B8-3639-9E4B-8C71-EA0BAFEDD855}"/>
              </a:ext>
            </a:extLst>
          </p:cNvPr>
          <p:cNvGrpSpPr/>
          <p:nvPr/>
        </p:nvGrpSpPr>
        <p:grpSpPr>
          <a:xfrm>
            <a:off x="7678493" y="528932"/>
            <a:ext cx="3353569" cy="854702"/>
            <a:chOff x="842772" y="3016552"/>
            <a:chExt cx="3353569" cy="854702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D34383F7-6DC3-3E4E-9554-F5EC89CC63B8}"/>
                </a:ext>
              </a:extLst>
            </p:cNvPr>
            <p:cNvSpPr txBox="1"/>
            <p:nvPr/>
          </p:nvSpPr>
          <p:spPr>
            <a:xfrm>
              <a:off x="1466106" y="3016552"/>
              <a:ext cx="2730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Distance to the current step</a:t>
              </a: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0A5823E-3613-8C42-AA13-28AE74B29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772" y="3384422"/>
              <a:ext cx="954070" cy="48683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F617024-76D7-D74A-82CD-F85E063B9FCC}"/>
              </a:ext>
            </a:extLst>
          </p:cNvPr>
          <p:cNvGrpSpPr/>
          <p:nvPr/>
        </p:nvGrpSpPr>
        <p:grpSpPr>
          <a:xfrm>
            <a:off x="7845842" y="1109573"/>
            <a:ext cx="3478818" cy="606737"/>
            <a:chOff x="842772" y="3264517"/>
            <a:chExt cx="3478818" cy="606737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1863224-574C-D740-B2A0-6B62D0BCD544}"/>
                </a:ext>
              </a:extLst>
            </p:cNvPr>
            <p:cNvSpPr txBox="1"/>
            <p:nvPr/>
          </p:nvSpPr>
          <p:spPr>
            <a:xfrm>
              <a:off x="1854248" y="3264517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Distance to the next step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540C8AF-B4CC-DE48-A287-B040D20D86EA}"/>
                </a:ext>
              </a:extLst>
            </p:cNvPr>
            <p:cNvCxnSpPr>
              <a:cxnSpLocks/>
              <a:stCxn id="252" idx="1"/>
            </p:cNvCxnSpPr>
            <p:nvPr/>
          </p:nvCxnSpPr>
          <p:spPr>
            <a:xfrm flipH="1">
              <a:off x="842772" y="3433794"/>
              <a:ext cx="1011476" cy="43746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619EDC5-8A6D-8B44-9E4A-B592A0293AEC}"/>
              </a:ext>
            </a:extLst>
          </p:cNvPr>
          <p:cNvGrpSpPr/>
          <p:nvPr/>
        </p:nvGrpSpPr>
        <p:grpSpPr>
          <a:xfrm>
            <a:off x="1191005" y="5701053"/>
            <a:ext cx="4438855" cy="584775"/>
            <a:chOff x="1929335" y="4601975"/>
            <a:chExt cx="4438855" cy="584775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72C537A-F1BC-424C-8A1C-3850B5E67CF9}"/>
                </a:ext>
              </a:extLst>
            </p:cNvPr>
            <p:cNvSpPr txBox="1"/>
            <p:nvPr/>
          </p:nvSpPr>
          <p:spPr>
            <a:xfrm>
              <a:off x="1929335" y="4601975"/>
              <a:ext cx="2150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”slide” up directions tab</a:t>
              </a: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ED3D0F1-47EB-BC41-AC88-AA8323DA9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2258" y="4706829"/>
              <a:ext cx="2635932" cy="15029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CF794D5-450D-DB4A-8005-CF3AA2AE9E3F}"/>
              </a:ext>
            </a:extLst>
          </p:cNvPr>
          <p:cNvGrpSpPr/>
          <p:nvPr/>
        </p:nvGrpSpPr>
        <p:grpSpPr>
          <a:xfrm>
            <a:off x="6474704" y="1849763"/>
            <a:ext cx="3714457" cy="2312663"/>
            <a:chOff x="100858" y="3246567"/>
            <a:chExt cx="3943851" cy="2312663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FD3C379-7E44-4A49-9BD1-F8F85B87A765}"/>
                </a:ext>
              </a:extLst>
            </p:cNvPr>
            <p:cNvSpPr txBox="1"/>
            <p:nvPr/>
          </p:nvSpPr>
          <p:spPr>
            <a:xfrm>
              <a:off x="2091168" y="4882122"/>
              <a:ext cx="19535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Next step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This is so that users can anticipate their next turn</a:t>
              </a: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7EC6970-B99A-AE47-98A0-CB80AA7D0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58" y="3246567"/>
              <a:ext cx="1939961" cy="176853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F644285-112B-EC44-ACC6-21B7C1E545D6}"/>
              </a:ext>
            </a:extLst>
          </p:cNvPr>
          <p:cNvGrpSpPr/>
          <p:nvPr/>
        </p:nvGrpSpPr>
        <p:grpSpPr>
          <a:xfrm>
            <a:off x="5873469" y="1521062"/>
            <a:ext cx="4398739" cy="686077"/>
            <a:chOff x="-625683" y="4534599"/>
            <a:chExt cx="4670392" cy="686077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67E89E7-C098-1645-9C40-2D9D95E55817}"/>
                </a:ext>
              </a:extLst>
            </p:cNvPr>
            <p:cNvSpPr txBox="1"/>
            <p:nvPr/>
          </p:nvSpPr>
          <p:spPr>
            <a:xfrm>
              <a:off x="2091168" y="4882122"/>
              <a:ext cx="1953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step</a:t>
              </a: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F5633E4-4CEC-DF4B-8508-3FEC59228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625683" y="4534599"/>
              <a:ext cx="2739355" cy="5241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D80EE1D-495A-384A-BF22-B63F4A9AB39D}"/>
              </a:ext>
            </a:extLst>
          </p:cNvPr>
          <p:cNvGrpSpPr/>
          <p:nvPr/>
        </p:nvGrpSpPr>
        <p:grpSpPr>
          <a:xfrm>
            <a:off x="1242675" y="5391018"/>
            <a:ext cx="4749434" cy="846386"/>
            <a:chOff x="1800392" y="4301314"/>
            <a:chExt cx="4749434" cy="846386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5580665-77A2-EC4D-B169-9C2BE3D0C056}"/>
                </a:ext>
              </a:extLst>
            </p:cNvPr>
            <p:cNvSpPr txBox="1"/>
            <p:nvPr/>
          </p:nvSpPr>
          <p:spPr>
            <a:xfrm>
              <a:off x="1800392" y="4301314"/>
              <a:ext cx="1821099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Directions tab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Users can refer to the full directions here to reduce short term memory</a:t>
              </a: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23E7468-7F24-8744-AE45-DF793BD93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2258" y="4732978"/>
              <a:ext cx="2817568" cy="12414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6775A68-8C31-DA44-BD87-ACC22E267C80}"/>
              </a:ext>
            </a:extLst>
          </p:cNvPr>
          <p:cNvGrpSpPr/>
          <p:nvPr/>
        </p:nvGrpSpPr>
        <p:grpSpPr>
          <a:xfrm>
            <a:off x="6166834" y="1453046"/>
            <a:ext cx="4696636" cy="1882247"/>
            <a:chOff x="-1027149" y="3555216"/>
            <a:chExt cx="4986687" cy="1882247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9E152B2-B784-674E-A1BD-B6832E5AF5EB}"/>
                </a:ext>
              </a:extLst>
            </p:cNvPr>
            <p:cNvSpPr txBox="1"/>
            <p:nvPr/>
          </p:nvSpPr>
          <p:spPr>
            <a:xfrm>
              <a:off x="1498253" y="4852688"/>
              <a:ext cx="2461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close directions tab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02E671C-6692-374F-ACF6-FB2FFBB7563B}"/>
                </a:ext>
              </a:extLst>
            </p:cNvPr>
            <p:cNvCxnSpPr>
              <a:cxnSpLocks/>
              <a:stCxn id="274" idx="1"/>
            </p:cNvCxnSpPr>
            <p:nvPr/>
          </p:nvCxnSpPr>
          <p:spPr>
            <a:xfrm flipH="1" flipV="1">
              <a:off x="-1027149" y="3555216"/>
              <a:ext cx="2525402" cy="158986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1D0F659-FC0E-E141-9F7D-606C7055855B}"/>
              </a:ext>
            </a:extLst>
          </p:cNvPr>
          <p:cNvGrpSpPr/>
          <p:nvPr/>
        </p:nvGrpSpPr>
        <p:grpSpPr>
          <a:xfrm>
            <a:off x="7675182" y="4829902"/>
            <a:ext cx="2771161" cy="584775"/>
            <a:chOff x="370181" y="4852688"/>
            <a:chExt cx="2942300" cy="584775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C36F96E-8638-0343-BC87-957FAC20E121}"/>
                </a:ext>
              </a:extLst>
            </p:cNvPr>
            <p:cNvSpPr txBox="1"/>
            <p:nvPr/>
          </p:nvSpPr>
          <p:spPr>
            <a:xfrm>
              <a:off x="1498253" y="4852688"/>
              <a:ext cx="1814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try out 3D mode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AB17485-D116-AA47-A8A3-B86A80917E61}"/>
                </a:ext>
              </a:extLst>
            </p:cNvPr>
            <p:cNvCxnSpPr>
              <a:cxnSpLocks/>
              <a:stCxn id="277" idx="1"/>
            </p:cNvCxnSpPr>
            <p:nvPr/>
          </p:nvCxnSpPr>
          <p:spPr>
            <a:xfrm flipH="1">
              <a:off x="370181" y="5145076"/>
              <a:ext cx="1128072" cy="3785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9" name="Picture 268" descr="Shape&#10;&#10;Description automatically generated">
            <a:extLst>
              <a:ext uri="{FF2B5EF4-FFF2-40B4-BE49-F238E27FC236}">
                <a16:creationId xmlns:a16="http://schemas.microsoft.com/office/drawing/2014/main" id="{0F22063D-9877-7044-BC97-4E6944189959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t="94299"/>
          <a:stretch/>
        </p:blipFill>
        <p:spPr>
          <a:xfrm>
            <a:off x="4330643" y="6465166"/>
            <a:ext cx="3677550" cy="390991"/>
          </a:xfrm>
          <a:prstGeom prst="rect">
            <a:avLst/>
          </a:prstGeom>
        </p:spPr>
      </p:pic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6F0813F-69E3-2B44-B886-ACCBF7F0E00B}"/>
              </a:ext>
            </a:extLst>
          </p:cNvPr>
          <p:cNvGrpSpPr/>
          <p:nvPr/>
        </p:nvGrpSpPr>
        <p:grpSpPr>
          <a:xfrm>
            <a:off x="356382" y="492933"/>
            <a:ext cx="599025" cy="586143"/>
            <a:chOff x="8214340" y="3866924"/>
            <a:chExt cx="479544" cy="469232"/>
          </a:xfrm>
        </p:grpSpPr>
        <p:sp>
          <p:nvSpPr>
            <p:cNvPr id="280" name="Oval 279">
              <a:hlinkClick r:id="rId46" action="ppaction://hlinksldjump"/>
              <a:extLst>
                <a:ext uri="{FF2B5EF4-FFF2-40B4-BE49-F238E27FC236}">
                  <a16:creationId xmlns:a16="http://schemas.microsoft.com/office/drawing/2014/main" id="{6C26105E-DAAA-A342-996C-126A7B9B83E8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81" name="TextBox 280">
              <a:hlinkClick r:id="rId46" action="ppaction://hlinksldjump"/>
              <a:extLst>
                <a:ext uri="{FF2B5EF4-FFF2-40B4-BE49-F238E27FC236}">
                  <a16:creationId xmlns:a16="http://schemas.microsoft.com/office/drawing/2014/main" id="{E92E70F8-DBDF-3448-84B0-70F862E9DBD4}"/>
                </a:ext>
              </a:extLst>
            </p:cNvPr>
            <p:cNvSpPr txBox="1"/>
            <p:nvPr/>
          </p:nvSpPr>
          <p:spPr>
            <a:xfrm>
              <a:off x="8251732" y="3971659"/>
              <a:ext cx="442152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  <a:endPara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D249B48-0059-D84D-90B8-98C8AC6BF755}"/>
              </a:ext>
            </a:extLst>
          </p:cNvPr>
          <p:cNvGrpSpPr/>
          <p:nvPr/>
        </p:nvGrpSpPr>
        <p:grpSpPr>
          <a:xfrm>
            <a:off x="7850652" y="2372838"/>
            <a:ext cx="2605604" cy="338554"/>
            <a:chOff x="685275" y="4852688"/>
            <a:chExt cx="2766519" cy="338554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1032B1D-9586-AC42-BF5B-840BDEEAF25F}"/>
                </a:ext>
              </a:extLst>
            </p:cNvPr>
            <p:cNvSpPr txBox="1"/>
            <p:nvPr/>
          </p:nvSpPr>
          <p:spPr>
            <a:xfrm>
              <a:off x="1498253" y="4852688"/>
              <a:ext cx="1953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level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654707C-744F-3B43-A6A4-51D85D8A11DE}"/>
                </a:ext>
              </a:extLst>
            </p:cNvPr>
            <p:cNvCxnSpPr>
              <a:cxnSpLocks/>
              <a:stCxn id="283" idx="1"/>
            </p:cNvCxnSpPr>
            <p:nvPr/>
          </p:nvCxnSpPr>
          <p:spPr>
            <a:xfrm flipH="1" flipV="1">
              <a:off x="685275" y="5009301"/>
              <a:ext cx="812978" cy="1266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EF33E7-316F-3F48-9F0A-C68B3441334C}"/>
              </a:ext>
            </a:extLst>
          </p:cNvPr>
          <p:cNvGrpSpPr/>
          <p:nvPr/>
        </p:nvGrpSpPr>
        <p:grpSpPr>
          <a:xfrm>
            <a:off x="7723084" y="6033040"/>
            <a:ext cx="3083814" cy="338554"/>
            <a:chOff x="685276" y="4852688"/>
            <a:chExt cx="3274262" cy="338554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2454812-CA53-1241-A94C-F10F4F038BF1}"/>
                </a:ext>
              </a:extLst>
            </p:cNvPr>
            <p:cNvSpPr txBox="1"/>
            <p:nvPr/>
          </p:nvSpPr>
          <p:spPr>
            <a:xfrm>
              <a:off x="1498253" y="4852688"/>
              <a:ext cx="2461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Exit navigation button</a:t>
              </a: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C84C497-C995-4443-98F1-4F18421718D4}"/>
                </a:ext>
              </a:extLst>
            </p:cNvPr>
            <p:cNvCxnSpPr>
              <a:cxnSpLocks/>
              <a:stCxn id="286" idx="1"/>
            </p:cNvCxnSpPr>
            <p:nvPr/>
          </p:nvCxnSpPr>
          <p:spPr>
            <a:xfrm flipH="1" flipV="1">
              <a:off x="685276" y="5009303"/>
              <a:ext cx="812977" cy="1266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1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43" grpId="0" animBg="1"/>
      <p:bldP spid="185" grpId="0"/>
      <p:bldP spid="247" grpId="0"/>
      <p:bldP spid="247" grpId="1"/>
      <p:bldP spid="247" grpId="2"/>
      <p:bldP spid="247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6" y="28314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rgbClr val="EFF3F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rapezium 71">
            <a:extLst>
              <a:ext uri="{FF2B5EF4-FFF2-40B4-BE49-F238E27FC236}">
                <a16:creationId xmlns:a16="http://schemas.microsoft.com/office/drawing/2014/main" id="{7E30B4F8-C1AD-B04D-82BC-310DBBC69B7F}"/>
              </a:ext>
            </a:extLst>
          </p:cNvPr>
          <p:cNvSpPr/>
          <p:nvPr/>
        </p:nvSpPr>
        <p:spPr>
          <a:xfrm rot="16200000">
            <a:off x="5869997" y="2888270"/>
            <a:ext cx="3068717" cy="1052689"/>
          </a:xfrm>
          <a:prstGeom prst="trapezoid">
            <a:avLst>
              <a:gd name="adj" fmla="val 52797"/>
            </a:avLst>
          </a:prstGeom>
          <a:solidFill>
            <a:srgbClr val="595959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rapezium 252">
            <a:extLst>
              <a:ext uri="{FF2B5EF4-FFF2-40B4-BE49-F238E27FC236}">
                <a16:creationId xmlns:a16="http://schemas.microsoft.com/office/drawing/2014/main" id="{5244DAB9-CE62-8841-B993-A3D8E85847BF}"/>
              </a:ext>
            </a:extLst>
          </p:cNvPr>
          <p:cNvSpPr/>
          <p:nvPr/>
        </p:nvSpPr>
        <p:spPr>
          <a:xfrm rot="16200000" flipV="1">
            <a:off x="3392791" y="2880457"/>
            <a:ext cx="3068717" cy="1052688"/>
          </a:xfrm>
          <a:prstGeom prst="trapezoid">
            <a:avLst>
              <a:gd name="adj" fmla="val 53955"/>
            </a:avLst>
          </a:prstGeom>
          <a:solidFill>
            <a:srgbClr val="595959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7F58FCD-3940-1340-A2A3-7350000A431E}"/>
              </a:ext>
            </a:extLst>
          </p:cNvPr>
          <p:cNvGrpSpPr/>
          <p:nvPr/>
        </p:nvGrpSpPr>
        <p:grpSpPr>
          <a:xfrm>
            <a:off x="5865541" y="3849932"/>
            <a:ext cx="1227110" cy="346253"/>
            <a:chOff x="5865541" y="3849932"/>
            <a:chExt cx="1227110" cy="346253"/>
          </a:xfrm>
        </p:grpSpPr>
        <p:sp>
          <p:nvSpPr>
            <p:cNvPr id="261" name="Trapezium 260">
              <a:extLst>
                <a:ext uri="{FF2B5EF4-FFF2-40B4-BE49-F238E27FC236}">
                  <a16:creationId xmlns:a16="http://schemas.microsoft.com/office/drawing/2014/main" id="{94AD2C90-A402-4549-98DF-597E797ACFC5}"/>
                </a:ext>
              </a:extLst>
            </p:cNvPr>
            <p:cNvSpPr/>
            <p:nvPr/>
          </p:nvSpPr>
          <p:spPr>
            <a:xfrm>
              <a:off x="5865541" y="3923112"/>
              <a:ext cx="1227110" cy="196277"/>
            </a:xfrm>
            <a:prstGeom prst="trapezoid">
              <a:avLst>
                <a:gd name="adj" fmla="val 36637"/>
              </a:avLst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Triangle 261">
              <a:extLst>
                <a:ext uri="{FF2B5EF4-FFF2-40B4-BE49-F238E27FC236}">
                  <a16:creationId xmlns:a16="http://schemas.microsoft.com/office/drawing/2014/main" id="{1D8FF1E2-E1C7-9D45-8721-3FB2BF19B1C0}"/>
                </a:ext>
              </a:extLst>
            </p:cNvPr>
            <p:cNvSpPr/>
            <p:nvPr/>
          </p:nvSpPr>
          <p:spPr>
            <a:xfrm rot="13338435">
              <a:off x="6626306" y="3849932"/>
              <a:ext cx="461123" cy="346253"/>
            </a:xfrm>
            <a:prstGeom prst="rtTriangle">
              <a:avLst/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AD10347-7912-1046-B5B6-668426E34820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1" name="Graphic 120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839E90-0302-DF45-8583-6588AEA1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33911" y="4876384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5055655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hlinkClick r:id="rId10" action="ppaction://hlinksldjump"/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3D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5244234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1m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0D4E5-38F5-4B49-BCBA-4BAF571506FC}"/>
              </a:ext>
            </a:extLst>
          </p:cNvPr>
          <p:cNvGrpSpPr/>
          <p:nvPr/>
        </p:nvGrpSpPr>
        <p:grpSpPr>
          <a:xfrm>
            <a:off x="4411694" y="5657974"/>
            <a:ext cx="3527797" cy="1097307"/>
            <a:chOff x="4411694" y="5446784"/>
            <a:chExt cx="3527797" cy="13084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11694" y="5447079"/>
              <a:ext cx="3527797" cy="1308203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4889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5921678" y="5446784"/>
              <a:ext cx="490313" cy="308458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96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CB2AD7-3401-7C42-B005-79784829B50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902F00-5A3E-994C-A2E6-E2409918A400}"/>
              </a:ext>
            </a:extLst>
          </p:cNvPr>
          <p:cNvSpPr txBox="1"/>
          <p:nvPr/>
        </p:nvSpPr>
        <p:spPr>
          <a:xfrm>
            <a:off x="4925118" y="1277829"/>
            <a:ext cx="1037225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Exit </a:t>
            </a:r>
            <a:r>
              <a:rPr lang="en-US" sz="14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TR14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F25F6CF-4B90-3C40-8C67-C326F32D6CE7}"/>
              </a:ext>
            </a:extLst>
          </p:cNvPr>
          <p:cNvSpPr txBox="1"/>
          <p:nvPr/>
        </p:nvSpPr>
        <p:spPr>
          <a:xfrm>
            <a:off x="7375192" y="1191374"/>
            <a:ext cx="736517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5m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952CFB-7316-D64D-9666-A4E8BEE0269E}"/>
              </a:ext>
            </a:extLst>
          </p:cNvPr>
          <p:cNvGrpSpPr/>
          <p:nvPr/>
        </p:nvGrpSpPr>
        <p:grpSpPr>
          <a:xfrm>
            <a:off x="4512370" y="5760068"/>
            <a:ext cx="3333472" cy="1035437"/>
            <a:chOff x="4512370" y="5760068"/>
            <a:chExt cx="3333472" cy="103543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48485D3-7A83-C745-9AB3-BDC7DB119F94}"/>
                </a:ext>
              </a:extLst>
            </p:cNvPr>
            <p:cNvSpPr txBox="1"/>
            <p:nvPr/>
          </p:nvSpPr>
          <p:spPr>
            <a:xfrm>
              <a:off x="4512370" y="6030174"/>
              <a:ext cx="1511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24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97A44ED-DC3F-5840-A168-B600E122573A}"/>
                </a:ext>
              </a:extLst>
            </p:cNvPr>
            <p:cNvGrpSpPr/>
            <p:nvPr/>
          </p:nvGrpSpPr>
          <p:grpSpPr>
            <a:xfrm>
              <a:off x="5942635" y="6069702"/>
              <a:ext cx="266524" cy="266524"/>
              <a:chOff x="2402575" y="1147257"/>
              <a:chExt cx="469233" cy="46923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FDF90C-FB91-FF46-909D-6F6B48954F1F}"/>
                  </a:ext>
                </a:extLst>
              </p:cNvPr>
              <p:cNvSpPr/>
              <p:nvPr/>
            </p:nvSpPr>
            <p:spPr>
              <a:xfrm>
                <a:off x="2402575" y="1147257"/>
                <a:ext cx="469233" cy="4692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2" name="Graphic 171" descr="Group of men">
                <a:extLst>
                  <a:ext uri="{FF2B5EF4-FFF2-40B4-BE49-F238E27FC236}">
                    <a16:creationId xmlns:a16="http://schemas.microsoft.com/office/drawing/2014/main" id="{8380647D-AD42-ED49-8ADE-79D1A45B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07671" y="1278064"/>
                <a:ext cx="250573" cy="250571"/>
              </a:xfrm>
              <a:prstGeom prst="rect">
                <a:avLst/>
              </a:prstGeom>
            </p:spPr>
          </p:pic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374FCE6E-72A0-564F-B750-274E62537468}"/>
                  </a:ext>
                </a:extLst>
              </p:cNvPr>
              <p:cNvSpPr/>
              <p:nvPr/>
            </p:nvSpPr>
            <p:spPr>
              <a:xfrm>
                <a:off x="2488028" y="1272549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D8CB869A-091D-7C41-BF9B-151F4E2B673A}"/>
                  </a:ext>
                </a:extLst>
              </p:cNvPr>
              <p:cNvSpPr/>
              <p:nvPr/>
            </p:nvSpPr>
            <p:spPr>
              <a:xfrm>
                <a:off x="2555669" y="1196848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8E05410D-7199-6F45-90FF-2593812BC251}"/>
                  </a:ext>
                </a:extLst>
              </p:cNvPr>
              <p:cNvSpPr/>
              <p:nvPr/>
            </p:nvSpPr>
            <p:spPr>
              <a:xfrm rot="10800000">
                <a:off x="2637312" y="1203276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8DC5338-7A9D-8B4E-B992-93A4EBD706B0}"/>
                </a:ext>
              </a:extLst>
            </p:cNvPr>
            <p:cNvGrpSpPr/>
            <p:nvPr/>
          </p:nvGrpSpPr>
          <p:grpSpPr>
            <a:xfrm>
              <a:off x="5630514" y="6069701"/>
              <a:ext cx="270313" cy="270313"/>
              <a:chOff x="2050718" y="2379234"/>
              <a:chExt cx="469232" cy="46923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C1BB228-64F0-0F4D-B7B2-259802F4B31F}"/>
                  </a:ext>
                </a:extLst>
              </p:cNvPr>
              <p:cNvSpPr/>
              <p:nvPr/>
            </p:nvSpPr>
            <p:spPr>
              <a:xfrm>
                <a:off x="2050718" y="237923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0" name="Graphic 169" descr="Person in wheelchair">
                <a:extLst>
                  <a:ext uri="{FF2B5EF4-FFF2-40B4-BE49-F238E27FC236}">
                    <a16:creationId xmlns:a16="http://schemas.microsoft.com/office/drawing/2014/main" id="{54A36190-CE72-194B-B865-DC84A8561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088588" y="2422282"/>
                <a:ext cx="393495" cy="393495"/>
              </a:xfrm>
              <a:prstGeom prst="rect">
                <a:avLst/>
              </a:prstGeom>
            </p:spPr>
          </p:pic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3A1B0E4-93A5-E342-8F02-E7CD3A7F3918}"/>
                </a:ext>
              </a:extLst>
            </p:cNvPr>
            <p:cNvSpPr/>
            <p:nvPr/>
          </p:nvSpPr>
          <p:spPr>
            <a:xfrm>
              <a:off x="6344232" y="6177690"/>
              <a:ext cx="437064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1988EE-0C00-E74E-91D2-3DC9E66CF13E}"/>
                </a:ext>
              </a:extLst>
            </p:cNvPr>
            <p:cNvSpPr txBox="1"/>
            <p:nvPr/>
          </p:nvSpPr>
          <p:spPr>
            <a:xfrm>
              <a:off x="6802890" y="6007786"/>
              <a:ext cx="83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100m</a:t>
              </a:r>
              <a:endParaRPr lang="en-US" sz="20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2CE7422-F3F1-234B-BBA9-62A026EDBA19}"/>
                </a:ext>
              </a:extLst>
            </p:cNvPr>
            <p:cNvSpPr txBox="1"/>
            <p:nvPr/>
          </p:nvSpPr>
          <p:spPr>
            <a:xfrm>
              <a:off x="4728748" y="5760068"/>
              <a:ext cx="1656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/>
                  </a:solidFill>
                  <a:latin typeface="Helvetica Light" panose="020B0403020202020204" pitchFamily="34" charset="0"/>
                </a:defRPr>
              </a:lvl1pPr>
            </a:lstStyle>
            <a:p>
              <a:r>
                <a:rPr lang="en-SG" sz="1200" dirty="0"/>
                <a:t>• </a:t>
              </a:r>
              <a:r>
                <a:rPr lang="en-US" sz="1800" dirty="0"/>
                <a:t>5 min </a:t>
              </a:r>
            </a:p>
          </p:txBody>
        </p:sp>
        <p:pic>
          <p:nvPicPr>
            <p:cNvPr id="36" name="Graphic 35" descr="Walk">
              <a:extLst>
                <a:ext uri="{FF2B5EF4-FFF2-40B4-BE49-F238E27FC236}">
                  <a16:creationId xmlns:a16="http://schemas.microsoft.com/office/drawing/2014/main" id="{CEA323C6-104B-4948-A681-62B8182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569686" y="5780239"/>
              <a:ext cx="264096" cy="264096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C0E2A03-EE43-8441-B59C-5D673BD68C00}"/>
                </a:ext>
              </a:extLst>
            </p:cNvPr>
            <p:cNvSpPr txBox="1"/>
            <p:nvPr/>
          </p:nvSpPr>
          <p:spPr>
            <a:xfrm>
              <a:off x="4530711" y="6322296"/>
              <a:ext cx="7713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Preferred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6194D38-E2B5-6F4F-83A4-D5F369B65891}"/>
                </a:ext>
              </a:extLst>
            </p:cNvPr>
            <p:cNvSpPr txBox="1"/>
            <p:nvPr/>
          </p:nvSpPr>
          <p:spPr>
            <a:xfrm>
              <a:off x="5300608" y="6533895"/>
              <a:ext cx="18309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defRPr>
              </a:lvl1pPr>
            </a:lstStyle>
            <a:p>
              <a:r>
                <a:rPr lang="en-US" dirty="0"/>
                <a:t>Swipe up for full directions</a:t>
              </a:r>
            </a:p>
          </p:txBody>
        </p:sp>
        <p:pic>
          <p:nvPicPr>
            <p:cNvPr id="43" name="Graphic 42" descr="Close">
              <a:extLst>
                <a:ext uri="{FF2B5EF4-FFF2-40B4-BE49-F238E27FC236}">
                  <a16:creationId xmlns:a16="http://schemas.microsoft.com/office/drawing/2014/main" id="{3F4F5AA2-6985-7E4B-82E9-9F60EB36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65688" y="6044818"/>
              <a:ext cx="280154" cy="280154"/>
            </a:xfrm>
            <a:prstGeom prst="rect">
              <a:avLst/>
            </a:prstGeom>
          </p:spPr>
        </p:pic>
      </p:grpSp>
      <p:pic>
        <p:nvPicPr>
          <p:cNvPr id="188" name="Graphic 187" descr="Volume">
            <a:extLst>
              <a:ext uri="{FF2B5EF4-FFF2-40B4-BE49-F238E27FC236}">
                <a16:creationId xmlns:a16="http://schemas.microsoft.com/office/drawing/2014/main" id="{0E1AB55B-08B7-5A44-AB62-369B1F4FEC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0200" y="1320191"/>
            <a:ext cx="361522" cy="361522"/>
          </a:xfrm>
          <a:prstGeom prst="rect">
            <a:avLst/>
          </a:prstGeom>
        </p:spPr>
      </p:pic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83C24745-218F-3E46-AB33-9649B51053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76651" y="1320191"/>
            <a:ext cx="361522" cy="361522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C8C30721-255C-C642-A5C3-6245AAB199D2}"/>
              </a:ext>
            </a:extLst>
          </p:cNvPr>
          <p:cNvSpPr txBox="1"/>
          <p:nvPr/>
        </p:nvSpPr>
        <p:spPr>
          <a:xfrm>
            <a:off x="4929201" y="1514435"/>
            <a:ext cx="2432292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Head South and turn right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C3D51EC-318B-BE4C-B626-9CA9276D9B01}"/>
              </a:ext>
            </a:extLst>
          </p:cNvPr>
          <p:cNvSpPr txBox="1"/>
          <p:nvPr/>
        </p:nvSpPr>
        <p:spPr>
          <a:xfrm>
            <a:off x="7379072" y="1479546"/>
            <a:ext cx="573621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10m</a:t>
            </a:r>
          </a:p>
        </p:txBody>
      </p: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399841" y="2469665"/>
            <a:ext cx="512702" cy="394223"/>
          </a:xfrm>
          <a:prstGeom prst="rect">
            <a:avLst/>
          </a:prstGeom>
        </p:spPr>
      </p:pic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800000">
            <a:off x="7389579" y="1922538"/>
            <a:ext cx="512702" cy="394223"/>
          </a:xfrm>
          <a:prstGeom prst="rect">
            <a:avLst/>
          </a:prstGeom>
        </p:spPr>
      </p:pic>
      <p:sp>
        <p:nvSpPr>
          <p:cNvPr id="257" name="Rectangle 256">
            <a:extLst>
              <a:ext uri="{FF2B5EF4-FFF2-40B4-BE49-F238E27FC236}">
                <a16:creationId xmlns:a16="http://schemas.microsoft.com/office/drawing/2014/main" id="{BF992FD2-7CCD-D64D-8ACA-88496ED8257B}"/>
              </a:ext>
            </a:extLst>
          </p:cNvPr>
          <p:cNvSpPr/>
          <p:nvPr/>
        </p:nvSpPr>
        <p:spPr>
          <a:xfrm>
            <a:off x="5608958" y="2059838"/>
            <a:ext cx="79387" cy="2759786"/>
          </a:xfrm>
          <a:prstGeom prst="rect">
            <a:avLst/>
          </a:prstGeom>
          <a:solidFill>
            <a:schemeClr val="tx1">
              <a:lumMod val="65000"/>
              <a:lumOff val="3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3C62E6E-1F89-7E47-9E76-C6EC3AE47E72}"/>
              </a:ext>
            </a:extLst>
          </p:cNvPr>
          <p:cNvSpPr/>
          <p:nvPr/>
        </p:nvSpPr>
        <p:spPr>
          <a:xfrm>
            <a:off x="6649671" y="2054565"/>
            <a:ext cx="79387" cy="2759786"/>
          </a:xfrm>
          <a:prstGeom prst="rect">
            <a:avLst/>
          </a:prstGeom>
          <a:solidFill>
            <a:schemeClr val="tx1">
              <a:lumMod val="65000"/>
              <a:lumOff val="3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Trapezium 273">
            <a:extLst>
              <a:ext uri="{FF2B5EF4-FFF2-40B4-BE49-F238E27FC236}">
                <a16:creationId xmlns:a16="http://schemas.microsoft.com/office/drawing/2014/main" id="{7700ACC0-594B-DC4B-84C3-05BE0A7C0007}"/>
              </a:ext>
            </a:extLst>
          </p:cNvPr>
          <p:cNvSpPr/>
          <p:nvPr/>
        </p:nvSpPr>
        <p:spPr>
          <a:xfrm>
            <a:off x="5658920" y="4085046"/>
            <a:ext cx="994147" cy="660754"/>
          </a:xfrm>
          <a:prstGeom prst="trapezoid">
            <a:avLst>
              <a:gd name="adj" fmla="val 31256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Trapezium 272">
            <a:extLst>
              <a:ext uri="{FF2B5EF4-FFF2-40B4-BE49-F238E27FC236}">
                <a16:creationId xmlns:a16="http://schemas.microsoft.com/office/drawing/2014/main" id="{5617156C-8C57-B94B-9F6E-0B78E77E87AB}"/>
              </a:ext>
            </a:extLst>
          </p:cNvPr>
          <p:cNvSpPr/>
          <p:nvPr/>
        </p:nvSpPr>
        <p:spPr>
          <a:xfrm>
            <a:off x="5378938" y="4745800"/>
            <a:ext cx="1559050" cy="911792"/>
          </a:xfrm>
          <a:prstGeom prst="trapezoid">
            <a:avLst>
              <a:gd name="adj" fmla="val 31256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CE9C669-3E13-2542-A602-2B89A174F527}"/>
              </a:ext>
            </a:extLst>
          </p:cNvPr>
          <p:cNvSpPr/>
          <p:nvPr/>
        </p:nvSpPr>
        <p:spPr>
          <a:xfrm>
            <a:off x="4676431" y="2054565"/>
            <a:ext cx="2936405" cy="2759786"/>
          </a:xfrm>
          <a:prstGeom prst="rect">
            <a:avLst/>
          </a:prstGeom>
          <a:solidFill>
            <a:srgbClr val="C6C6C6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2C5A750-F4E4-9941-BB50-BA1D73922B41}"/>
              </a:ext>
            </a:extLst>
          </p:cNvPr>
          <p:cNvGrpSpPr/>
          <p:nvPr/>
        </p:nvGrpSpPr>
        <p:grpSpPr>
          <a:xfrm>
            <a:off x="5746107" y="2594209"/>
            <a:ext cx="861160" cy="2159126"/>
            <a:chOff x="5746107" y="2594209"/>
            <a:chExt cx="861160" cy="2159126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03FF1D5-4412-E34D-A4C6-3945E49784DA}"/>
                </a:ext>
              </a:extLst>
            </p:cNvPr>
            <p:cNvSpPr/>
            <p:nvPr/>
          </p:nvSpPr>
          <p:spPr>
            <a:xfrm flipH="1">
              <a:off x="5746107" y="2594209"/>
              <a:ext cx="861160" cy="215912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C1C7C8C-515F-E04F-A301-D1C1F8D64BD7}"/>
                </a:ext>
              </a:extLst>
            </p:cNvPr>
            <p:cNvGrpSpPr/>
            <p:nvPr/>
          </p:nvGrpSpPr>
          <p:grpSpPr>
            <a:xfrm>
              <a:off x="5924897" y="2857731"/>
              <a:ext cx="476225" cy="469232"/>
              <a:chOff x="4826958" y="3113744"/>
              <a:chExt cx="476225" cy="469232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7D096C5-A167-BD40-BB16-F65643183712}"/>
                  </a:ext>
                </a:extLst>
              </p:cNvPr>
              <p:cNvSpPr/>
              <p:nvPr/>
            </p:nvSpPr>
            <p:spPr>
              <a:xfrm>
                <a:off x="4826958" y="311374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63" name="Graphic 262" descr="Exit">
                <a:extLst>
                  <a:ext uri="{FF2B5EF4-FFF2-40B4-BE49-F238E27FC236}">
                    <a16:creationId xmlns:a16="http://schemas.microsoft.com/office/drawing/2014/main" id="{0628638D-AAF1-7245-A880-8D0B9948B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898637" y="3146087"/>
                <a:ext cx="404546" cy="404546"/>
              </a:xfrm>
              <a:prstGeom prst="rect">
                <a:avLst/>
              </a:prstGeom>
            </p:spPr>
          </p:pic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B4B83D5-5577-3C41-AC57-9E569E4094A3}"/>
              </a:ext>
            </a:extLst>
          </p:cNvPr>
          <p:cNvGrpSpPr/>
          <p:nvPr/>
        </p:nvGrpSpPr>
        <p:grpSpPr>
          <a:xfrm>
            <a:off x="4449781" y="3913621"/>
            <a:ext cx="511294" cy="722247"/>
            <a:chOff x="4456568" y="3955181"/>
            <a:chExt cx="511294" cy="722247"/>
          </a:xfrm>
        </p:grpSpPr>
        <p:pic>
          <p:nvPicPr>
            <p:cNvPr id="177" name="Graphic 176" descr="Map compass">
              <a:extLst>
                <a:ext uri="{FF2B5EF4-FFF2-40B4-BE49-F238E27FC236}">
                  <a16:creationId xmlns:a16="http://schemas.microsoft.com/office/drawing/2014/main" id="{067805A0-A7C0-6C46-9F81-394DE284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1226E4-504B-504C-8EFB-2DE3AAEBD0D8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itchFamily="2" charset="0"/>
                </a:rPr>
                <a:t>N</a:t>
              </a:r>
            </a:p>
          </p:txBody>
        </p:sp>
      </p:grpSp>
      <p:pic>
        <p:nvPicPr>
          <p:cNvPr id="272" name="Picture 27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A4D7EDEE-C4EC-C849-8FD0-0A02D998CD93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31068" t="46905" r="35146" b="11776"/>
          <a:stretch/>
        </p:blipFill>
        <p:spPr>
          <a:xfrm>
            <a:off x="4468254" y="4647756"/>
            <a:ext cx="774903" cy="92096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594645" y="4514236"/>
            <a:ext cx="185010" cy="18501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6121CCB0-0DAD-0D4B-B300-E4E7E65574FB}"/>
              </a:ext>
            </a:extLst>
          </p:cNvPr>
          <p:cNvGrpSpPr/>
          <p:nvPr/>
        </p:nvGrpSpPr>
        <p:grpSpPr>
          <a:xfrm>
            <a:off x="4737754" y="1915857"/>
            <a:ext cx="1457778" cy="448980"/>
            <a:chOff x="1796561" y="1573833"/>
            <a:chExt cx="1457778" cy="469322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14E385F-8B88-8F41-956F-A1B8D682C907}"/>
                </a:ext>
              </a:extLst>
            </p:cNvPr>
            <p:cNvSpPr/>
            <p:nvPr/>
          </p:nvSpPr>
          <p:spPr>
            <a:xfrm>
              <a:off x="1828800" y="1634319"/>
              <a:ext cx="1404730" cy="4088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9D17B50C-DDF2-1B4D-B089-180297B1711C}"/>
                </a:ext>
              </a:extLst>
            </p:cNvPr>
            <p:cNvSpPr txBox="1"/>
            <p:nvPr/>
          </p:nvSpPr>
          <p:spPr>
            <a:xfrm>
              <a:off x="1796561" y="1573833"/>
              <a:ext cx="1457778" cy="425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The Arc TR14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2215163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84ACBE7-EDC4-4043-9DFA-6A5EBD386866}"/>
              </a:ext>
            </a:extLst>
          </p:cNvPr>
          <p:cNvSpPr txBox="1"/>
          <p:nvPr/>
        </p:nvSpPr>
        <p:spPr>
          <a:xfrm>
            <a:off x="312794" y="1106238"/>
            <a:ext cx="3404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9. 3D Navigation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Step by step route instructions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5300689-6E02-474E-BE2D-D7E8AD01A348}"/>
              </a:ext>
            </a:extLst>
          </p:cNvPr>
          <p:cNvSpPr txBox="1"/>
          <p:nvPr/>
        </p:nvSpPr>
        <p:spPr>
          <a:xfrm>
            <a:off x="320373" y="2250422"/>
            <a:ext cx="34047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This is simulating the start of the route in 3D view. As the user moves, the view will change accordingly.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The 3D environment will be labeled so users will know their relative location. 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2EF3BFF-4A56-CC44-801A-55B45AF5DA45}"/>
              </a:ext>
            </a:extLst>
          </p:cNvPr>
          <p:cNvSpPr txBox="1"/>
          <p:nvPr/>
        </p:nvSpPr>
        <p:spPr>
          <a:xfrm>
            <a:off x="303167" y="4511272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6F19C5D-D61D-3741-A857-758E07DFF66A}"/>
              </a:ext>
            </a:extLst>
          </p:cNvPr>
          <p:cNvGrpSpPr/>
          <p:nvPr/>
        </p:nvGrpSpPr>
        <p:grpSpPr>
          <a:xfrm>
            <a:off x="7764846" y="4955345"/>
            <a:ext cx="2771161" cy="584775"/>
            <a:chOff x="370181" y="4852688"/>
            <a:chExt cx="2942300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3595FD7-FC57-3B45-AEBA-1B1863155C78}"/>
                </a:ext>
              </a:extLst>
            </p:cNvPr>
            <p:cNvSpPr txBox="1"/>
            <p:nvPr/>
          </p:nvSpPr>
          <p:spPr>
            <a:xfrm>
              <a:off x="1498253" y="4852688"/>
              <a:ext cx="1814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try out AR mode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2E8F13B-EA8B-674B-8236-8D9C9FCA68F3}"/>
                </a:ext>
              </a:extLst>
            </p:cNvPr>
            <p:cNvCxnSpPr>
              <a:cxnSpLocks/>
              <a:stCxn id="159" idx="1"/>
            </p:cNvCxnSpPr>
            <p:nvPr/>
          </p:nvCxnSpPr>
          <p:spPr>
            <a:xfrm flipH="1">
              <a:off x="370181" y="5145076"/>
              <a:ext cx="1128072" cy="3785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CA26F78-268F-8244-8218-FCA1170D55BA}"/>
              </a:ext>
            </a:extLst>
          </p:cNvPr>
          <p:cNvGrpSpPr/>
          <p:nvPr/>
        </p:nvGrpSpPr>
        <p:grpSpPr>
          <a:xfrm>
            <a:off x="1428259" y="5334238"/>
            <a:ext cx="3170206" cy="1054141"/>
            <a:chOff x="1352288" y="4407687"/>
            <a:chExt cx="3365989" cy="1054141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C08AC0A-16E8-B449-B338-5053F1884539}"/>
                </a:ext>
              </a:extLst>
            </p:cNvPr>
            <p:cNvSpPr txBox="1"/>
            <p:nvPr/>
          </p:nvSpPr>
          <p:spPr>
            <a:xfrm>
              <a:off x="1352288" y="4953997"/>
              <a:ext cx="292670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Thumbnail overview of route 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Helvetica Light" panose="020B0403020202020204" pitchFamily="34" charset="0"/>
                </a:rPr>
                <a:t>Users can gauge their next steps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2687631-7D82-BA4C-81F8-3CFA4B31C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102" y="4407687"/>
              <a:ext cx="1268175" cy="53414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8B3528A-B61D-A641-A376-0060CD9BC99F}"/>
              </a:ext>
            </a:extLst>
          </p:cNvPr>
          <p:cNvGrpSpPr/>
          <p:nvPr/>
        </p:nvGrpSpPr>
        <p:grpSpPr>
          <a:xfrm>
            <a:off x="2068570" y="2250422"/>
            <a:ext cx="2834831" cy="3125087"/>
            <a:chOff x="2126308" y="2165718"/>
            <a:chExt cx="3009902" cy="3125087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827939D-DF52-134A-B21B-FA9590152C9D}"/>
                </a:ext>
              </a:extLst>
            </p:cNvPr>
            <p:cNvSpPr txBox="1"/>
            <p:nvPr/>
          </p:nvSpPr>
          <p:spPr>
            <a:xfrm>
              <a:off x="2126308" y="4952251"/>
              <a:ext cx="2926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Surrounding labels</a:t>
              </a:r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F35979E-3D4B-0243-905C-D3F71AF2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0101" y="2165718"/>
              <a:ext cx="1686109" cy="27761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EAF0FFA-1B9E-6245-8878-31295E8675ED}"/>
              </a:ext>
            </a:extLst>
          </p:cNvPr>
          <p:cNvGrpSpPr/>
          <p:nvPr/>
        </p:nvGrpSpPr>
        <p:grpSpPr>
          <a:xfrm>
            <a:off x="6262755" y="3176222"/>
            <a:ext cx="4321665" cy="1543287"/>
            <a:chOff x="-398609" y="3983970"/>
            <a:chExt cx="4588558" cy="1543287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D8B92A0-FA85-6749-B474-2A3C5CCDCCB0}"/>
                </a:ext>
              </a:extLst>
            </p:cNvPr>
            <p:cNvSpPr txBox="1"/>
            <p:nvPr/>
          </p:nvSpPr>
          <p:spPr>
            <a:xfrm>
              <a:off x="2272915" y="4942482"/>
              <a:ext cx="1917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Action indicator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“to exit room”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9459AE8-0F2B-CB44-A115-C8C9C24FD7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98609" y="3983970"/>
              <a:ext cx="2657464" cy="121035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22BD0E-AD79-0D44-9A31-D775173592F9}"/>
              </a:ext>
            </a:extLst>
          </p:cNvPr>
          <p:cNvGrpSpPr/>
          <p:nvPr/>
        </p:nvGrpSpPr>
        <p:grpSpPr>
          <a:xfrm>
            <a:off x="356382" y="492933"/>
            <a:ext cx="599025" cy="586143"/>
            <a:chOff x="8214340" y="3866924"/>
            <a:chExt cx="479544" cy="469232"/>
          </a:xfrm>
        </p:grpSpPr>
        <p:sp>
          <p:nvSpPr>
            <p:cNvPr id="249" name="Oval 2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1CC162B1-7F1F-604A-B315-B4576967B8ED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50" name="TextBox 24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C052554-07A2-2540-9204-99832E93ACBD}"/>
                </a:ext>
              </a:extLst>
            </p:cNvPr>
            <p:cNvSpPr txBox="1"/>
            <p:nvPr/>
          </p:nvSpPr>
          <p:spPr>
            <a:xfrm>
              <a:off x="8251732" y="3971659"/>
              <a:ext cx="442152" cy="32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3D</a:t>
              </a:r>
              <a:endPara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7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3" grpId="1" animBg="1"/>
      <p:bldP spid="154" grpId="0"/>
      <p:bldP spid="155" grpId="1"/>
      <p:bldP spid="155" grpId="2"/>
      <p:bldP spid="155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6" y="28314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rgbClr val="EFF3F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rapezium 71">
            <a:extLst>
              <a:ext uri="{FF2B5EF4-FFF2-40B4-BE49-F238E27FC236}">
                <a16:creationId xmlns:a16="http://schemas.microsoft.com/office/drawing/2014/main" id="{7E30B4F8-C1AD-B04D-82BC-310DBBC69B7F}"/>
              </a:ext>
            </a:extLst>
          </p:cNvPr>
          <p:cNvSpPr/>
          <p:nvPr/>
        </p:nvSpPr>
        <p:spPr>
          <a:xfrm rot="16200000">
            <a:off x="5869997" y="2888270"/>
            <a:ext cx="3068717" cy="1052689"/>
          </a:xfrm>
          <a:prstGeom prst="trapezoid">
            <a:avLst>
              <a:gd name="adj" fmla="val 52797"/>
            </a:avLst>
          </a:prstGeom>
          <a:solidFill>
            <a:srgbClr val="595959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rapezium 252">
            <a:extLst>
              <a:ext uri="{FF2B5EF4-FFF2-40B4-BE49-F238E27FC236}">
                <a16:creationId xmlns:a16="http://schemas.microsoft.com/office/drawing/2014/main" id="{5244DAB9-CE62-8841-B993-A3D8E85847BF}"/>
              </a:ext>
            </a:extLst>
          </p:cNvPr>
          <p:cNvSpPr/>
          <p:nvPr/>
        </p:nvSpPr>
        <p:spPr>
          <a:xfrm rot="16200000" flipV="1">
            <a:off x="3392791" y="2880457"/>
            <a:ext cx="3068717" cy="1052688"/>
          </a:xfrm>
          <a:prstGeom prst="trapezoid">
            <a:avLst>
              <a:gd name="adj" fmla="val 53955"/>
            </a:avLst>
          </a:prstGeom>
          <a:solidFill>
            <a:srgbClr val="595959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7F58FCD-3940-1340-A2A3-7350000A431E}"/>
              </a:ext>
            </a:extLst>
          </p:cNvPr>
          <p:cNvGrpSpPr/>
          <p:nvPr/>
        </p:nvGrpSpPr>
        <p:grpSpPr>
          <a:xfrm>
            <a:off x="5865541" y="3849932"/>
            <a:ext cx="1227110" cy="346253"/>
            <a:chOff x="5865541" y="3849932"/>
            <a:chExt cx="1227110" cy="346253"/>
          </a:xfrm>
        </p:grpSpPr>
        <p:sp>
          <p:nvSpPr>
            <p:cNvPr id="261" name="Trapezium 260">
              <a:extLst>
                <a:ext uri="{FF2B5EF4-FFF2-40B4-BE49-F238E27FC236}">
                  <a16:creationId xmlns:a16="http://schemas.microsoft.com/office/drawing/2014/main" id="{94AD2C90-A402-4549-98DF-597E797ACFC5}"/>
                </a:ext>
              </a:extLst>
            </p:cNvPr>
            <p:cNvSpPr/>
            <p:nvPr/>
          </p:nvSpPr>
          <p:spPr>
            <a:xfrm>
              <a:off x="5865541" y="3923112"/>
              <a:ext cx="1227110" cy="196277"/>
            </a:xfrm>
            <a:prstGeom prst="trapezoid">
              <a:avLst>
                <a:gd name="adj" fmla="val 36637"/>
              </a:avLst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Triangle 261">
              <a:extLst>
                <a:ext uri="{FF2B5EF4-FFF2-40B4-BE49-F238E27FC236}">
                  <a16:creationId xmlns:a16="http://schemas.microsoft.com/office/drawing/2014/main" id="{1D8FF1E2-E1C7-9D45-8721-3FB2BF19B1C0}"/>
                </a:ext>
              </a:extLst>
            </p:cNvPr>
            <p:cNvSpPr/>
            <p:nvPr/>
          </p:nvSpPr>
          <p:spPr>
            <a:xfrm rot="13338435">
              <a:off x="6626306" y="3849932"/>
              <a:ext cx="461123" cy="346253"/>
            </a:xfrm>
            <a:prstGeom prst="rtTriangle">
              <a:avLst/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AD10347-7912-1046-B5B6-668426E34820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1" name="Graphic 120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839E90-0302-DF45-8583-6588AEA1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33911" y="4876384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5244234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0D4E5-38F5-4B49-BCBA-4BAF571506FC}"/>
              </a:ext>
            </a:extLst>
          </p:cNvPr>
          <p:cNvGrpSpPr/>
          <p:nvPr/>
        </p:nvGrpSpPr>
        <p:grpSpPr>
          <a:xfrm>
            <a:off x="4411694" y="5657974"/>
            <a:ext cx="3527797" cy="1097307"/>
            <a:chOff x="4411694" y="5446784"/>
            <a:chExt cx="3527797" cy="13084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11694" y="5447079"/>
              <a:ext cx="3527797" cy="1308203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4889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5921678" y="5446784"/>
              <a:ext cx="490313" cy="308458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96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CB2AD7-3401-7C42-B005-79784829B50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902F00-5A3E-994C-A2E6-E2409918A400}"/>
              </a:ext>
            </a:extLst>
          </p:cNvPr>
          <p:cNvSpPr txBox="1"/>
          <p:nvPr/>
        </p:nvSpPr>
        <p:spPr>
          <a:xfrm>
            <a:off x="4925118" y="1277829"/>
            <a:ext cx="1037225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Exit </a:t>
            </a:r>
            <a:r>
              <a:rPr lang="en-US" sz="14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TR14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F25F6CF-4B90-3C40-8C67-C326F32D6CE7}"/>
              </a:ext>
            </a:extLst>
          </p:cNvPr>
          <p:cNvSpPr txBox="1"/>
          <p:nvPr/>
        </p:nvSpPr>
        <p:spPr>
          <a:xfrm>
            <a:off x="7375192" y="1191374"/>
            <a:ext cx="736517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5m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952CFB-7316-D64D-9666-A4E8BEE0269E}"/>
              </a:ext>
            </a:extLst>
          </p:cNvPr>
          <p:cNvGrpSpPr/>
          <p:nvPr/>
        </p:nvGrpSpPr>
        <p:grpSpPr>
          <a:xfrm>
            <a:off x="4512370" y="5760068"/>
            <a:ext cx="3333472" cy="1035437"/>
            <a:chOff x="4512370" y="5760068"/>
            <a:chExt cx="3333472" cy="103543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48485D3-7A83-C745-9AB3-BDC7DB119F94}"/>
                </a:ext>
              </a:extLst>
            </p:cNvPr>
            <p:cNvSpPr txBox="1"/>
            <p:nvPr/>
          </p:nvSpPr>
          <p:spPr>
            <a:xfrm>
              <a:off x="4512370" y="6030174"/>
              <a:ext cx="1511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24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97A44ED-DC3F-5840-A168-B600E122573A}"/>
                </a:ext>
              </a:extLst>
            </p:cNvPr>
            <p:cNvGrpSpPr/>
            <p:nvPr/>
          </p:nvGrpSpPr>
          <p:grpSpPr>
            <a:xfrm>
              <a:off x="5942635" y="6069702"/>
              <a:ext cx="266524" cy="266524"/>
              <a:chOff x="2402575" y="1147257"/>
              <a:chExt cx="469233" cy="46923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FDF90C-FB91-FF46-909D-6F6B48954F1F}"/>
                  </a:ext>
                </a:extLst>
              </p:cNvPr>
              <p:cNvSpPr/>
              <p:nvPr/>
            </p:nvSpPr>
            <p:spPr>
              <a:xfrm>
                <a:off x="2402575" y="1147257"/>
                <a:ext cx="469233" cy="4692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2" name="Graphic 171" descr="Group of men">
                <a:extLst>
                  <a:ext uri="{FF2B5EF4-FFF2-40B4-BE49-F238E27FC236}">
                    <a16:creationId xmlns:a16="http://schemas.microsoft.com/office/drawing/2014/main" id="{8380647D-AD42-ED49-8ADE-79D1A45B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507671" y="1278064"/>
                <a:ext cx="250573" cy="250571"/>
              </a:xfrm>
              <a:prstGeom prst="rect">
                <a:avLst/>
              </a:prstGeom>
            </p:spPr>
          </p:pic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374FCE6E-72A0-564F-B750-274E62537468}"/>
                  </a:ext>
                </a:extLst>
              </p:cNvPr>
              <p:cNvSpPr/>
              <p:nvPr/>
            </p:nvSpPr>
            <p:spPr>
              <a:xfrm>
                <a:off x="2488028" y="1272549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D8CB869A-091D-7C41-BF9B-151F4E2B673A}"/>
                  </a:ext>
                </a:extLst>
              </p:cNvPr>
              <p:cNvSpPr/>
              <p:nvPr/>
            </p:nvSpPr>
            <p:spPr>
              <a:xfrm>
                <a:off x="2555669" y="1196848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8E05410D-7199-6F45-90FF-2593812BC251}"/>
                  </a:ext>
                </a:extLst>
              </p:cNvPr>
              <p:cNvSpPr/>
              <p:nvPr/>
            </p:nvSpPr>
            <p:spPr>
              <a:xfrm rot="10800000">
                <a:off x="2637312" y="1203276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8DC5338-7A9D-8B4E-B992-93A4EBD706B0}"/>
                </a:ext>
              </a:extLst>
            </p:cNvPr>
            <p:cNvGrpSpPr/>
            <p:nvPr/>
          </p:nvGrpSpPr>
          <p:grpSpPr>
            <a:xfrm>
              <a:off x="5630514" y="6069701"/>
              <a:ext cx="270313" cy="270313"/>
              <a:chOff x="2050718" y="2379234"/>
              <a:chExt cx="469232" cy="46923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C1BB228-64F0-0F4D-B7B2-259802F4B31F}"/>
                  </a:ext>
                </a:extLst>
              </p:cNvPr>
              <p:cNvSpPr/>
              <p:nvPr/>
            </p:nvSpPr>
            <p:spPr>
              <a:xfrm>
                <a:off x="2050718" y="237923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0" name="Graphic 169" descr="Person in wheelchair">
                <a:extLst>
                  <a:ext uri="{FF2B5EF4-FFF2-40B4-BE49-F238E27FC236}">
                    <a16:creationId xmlns:a16="http://schemas.microsoft.com/office/drawing/2014/main" id="{54A36190-CE72-194B-B865-DC84A8561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88588" y="2422282"/>
                <a:ext cx="393495" cy="393495"/>
              </a:xfrm>
              <a:prstGeom prst="rect">
                <a:avLst/>
              </a:prstGeom>
            </p:spPr>
          </p:pic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3A1B0E4-93A5-E342-8F02-E7CD3A7F3918}"/>
                </a:ext>
              </a:extLst>
            </p:cNvPr>
            <p:cNvSpPr/>
            <p:nvPr/>
          </p:nvSpPr>
          <p:spPr>
            <a:xfrm>
              <a:off x="6344232" y="6177690"/>
              <a:ext cx="437064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1988EE-0C00-E74E-91D2-3DC9E66CF13E}"/>
                </a:ext>
              </a:extLst>
            </p:cNvPr>
            <p:cNvSpPr txBox="1"/>
            <p:nvPr/>
          </p:nvSpPr>
          <p:spPr>
            <a:xfrm>
              <a:off x="6802890" y="6007786"/>
              <a:ext cx="83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100m</a:t>
              </a:r>
              <a:endParaRPr lang="en-US" sz="20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2CE7422-F3F1-234B-BBA9-62A026EDBA19}"/>
                </a:ext>
              </a:extLst>
            </p:cNvPr>
            <p:cNvSpPr txBox="1"/>
            <p:nvPr/>
          </p:nvSpPr>
          <p:spPr>
            <a:xfrm>
              <a:off x="4728748" y="5760068"/>
              <a:ext cx="1656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/>
                  </a:solidFill>
                  <a:latin typeface="Helvetica Light" panose="020B0403020202020204" pitchFamily="34" charset="0"/>
                </a:defRPr>
              </a:lvl1pPr>
            </a:lstStyle>
            <a:p>
              <a:r>
                <a:rPr lang="en-SG" sz="1200" dirty="0"/>
                <a:t>• </a:t>
              </a:r>
              <a:r>
                <a:rPr lang="en-US" sz="1800" dirty="0"/>
                <a:t>5 min </a:t>
              </a:r>
            </a:p>
          </p:txBody>
        </p:sp>
        <p:pic>
          <p:nvPicPr>
            <p:cNvPr id="36" name="Graphic 35" descr="Walk">
              <a:extLst>
                <a:ext uri="{FF2B5EF4-FFF2-40B4-BE49-F238E27FC236}">
                  <a16:creationId xmlns:a16="http://schemas.microsoft.com/office/drawing/2014/main" id="{CEA323C6-104B-4948-A681-62B8182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69686" y="5780239"/>
              <a:ext cx="264096" cy="264096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C0E2A03-EE43-8441-B59C-5D673BD68C00}"/>
                </a:ext>
              </a:extLst>
            </p:cNvPr>
            <p:cNvSpPr txBox="1"/>
            <p:nvPr/>
          </p:nvSpPr>
          <p:spPr>
            <a:xfrm>
              <a:off x="4530711" y="6322296"/>
              <a:ext cx="7713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Preferred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6194D38-E2B5-6F4F-83A4-D5F369B65891}"/>
                </a:ext>
              </a:extLst>
            </p:cNvPr>
            <p:cNvSpPr txBox="1"/>
            <p:nvPr/>
          </p:nvSpPr>
          <p:spPr>
            <a:xfrm>
              <a:off x="5300608" y="6533895"/>
              <a:ext cx="18309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defRPr>
              </a:lvl1pPr>
            </a:lstStyle>
            <a:p>
              <a:r>
                <a:rPr lang="en-US" dirty="0"/>
                <a:t>Swipe up for full directions</a:t>
              </a:r>
            </a:p>
          </p:txBody>
        </p:sp>
        <p:pic>
          <p:nvPicPr>
            <p:cNvPr id="43" name="Graphic 42" descr="Close">
              <a:extLst>
                <a:ext uri="{FF2B5EF4-FFF2-40B4-BE49-F238E27FC236}">
                  <a16:creationId xmlns:a16="http://schemas.microsoft.com/office/drawing/2014/main" id="{3F4F5AA2-6985-7E4B-82E9-9F60EB36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565688" y="6044818"/>
              <a:ext cx="280154" cy="280154"/>
            </a:xfrm>
            <a:prstGeom prst="rect">
              <a:avLst/>
            </a:prstGeom>
          </p:spPr>
        </p:pic>
      </p:grpSp>
      <p:pic>
        <p:nvPicPr>
          <p:cNvPr id="188" name="Graphic 187" descr="Volume">
            <a:extLst>
              <a:ext uri="{FF2B5EF4-FFF2-40B4-BE49-F238E27FC236}">
                <a16:creationId xmlns:a16="http://schemas.microsoft.com/office/drawing/2014/main" id="{0E1AB55B-08B7-5A44-AB62-369B1F4FEC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0200" y="1320191"/>
            <a:ext cx="361522" cy="361522"/>
          </a:xfrm>
          <a:prstGeom prst="rect">
            <a:avLst/>
          </a:prstGeom>
        </p:spPr>
      </p:pic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83C24745-218F-3E46-AB33-9649B51053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76651" y="1320191"/>
            <a:ext cx="361522" cy="361522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C8C30721-255C-C642-A5C3-6245AAB199D2}"/>
              </a:ext>
            </a:extLst>
          </p:cNvPr>
          <p:cNvSpPr txBox="1"/>
          <p:nvPr/>
        </p:nvSpPr>
        <p:spPr>
          <a:xfrm>
            <a:off x="4929201" y="1514435"/>
            <a:ext cx="2432292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Head South and turn right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C3D51EC-318B-BE4C-B626-9CA9276D9B01}"/>
              </a:ext>
            </a:extLst>
          </p:cNvPr>
          <p:cNvSpPr txBox="1"/>
          <p:nvPr/>
        </p:nvSpPr>
        <p:spPr>
          <a:xfrm>
            <a:off x="7379072" y="1479546"/>
            <a:ext cx="573621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10m</a:t>
            </a:r>
          </a:p>
        </p:txBody>
      </p: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99841" y="2469665"/>
            <a:ext cx="512702" cy="394223"/>
          </a:xfrm>
          <a:prstGeom prst="rect">
            <a:avLst/>
          </a:prstGeom>
        </p:spPr>
      </p:pic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7389579" y="1922538"/>
            <a:ext cx="512702" cy="394223"/>
          </a:xfrm>
          <a:prstGeom prst="rect">
            <a:avLst/>
          </a:prstGeom>
        </p:spPr>
      </p:pic>
      <p:sp>
        <p:nvSpPr>
          <p:cNvPr id="257" name="Rectangle 256">
            <a:extLst>
              <a:ext uri="{FF2B5EF4-FFF2-40B4-BE49-F238E27FC236}">
                <a16:creationId xmlns:a16="http://schemas.microsoft.com/office/drawing/2014/main" id="{BF992FD2-7CCD-D64D-8ACA-88496ED8257B}"/>
              </a:ext>
            </a:extLst>
          </p:cNvPr>
          <p:cNvSpPr/>
          <p:nvPr/>
        </p:nvSpPr>
        <p:spPr>
          <a:xfrm>
            <a:off x="5608958" y="2059838"/>
            <a:ext cx="79387" cy="2759786"/>
          </a:xfrm>
          <a:prstGeom prst="rect">
            <a:avLst/>
          </a:prstGeom>
          <a:solidFill>
            <a:schemeClr val="tx1">
              <a:lumMod val="65000"/>
              <a:lumOff val="3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3C62E6E-1F89-7E47-9E76-C6EC3AE47E72}"/>
              </a:ext>
            </a:extLst>
          </p:cNvPr>
          <p:cNvSpPr/>
          <p:nvPr/>
        </p:nvSpPr>
        <p:spPr>
          <a:xfrm>
            <a:off x="6649671" y="2054565"/>
            <a:ext cx="79387" cy="2759786"/>
          </a:xfrm>
          <a:prstGeom prst="rect">
            <a:avLst/>
          </a:prstGeom>
          <a:solidFill>
            <a:schemeClr val="tx1">
              <a:lumMod val="65000"/>
              <a:lumOff val="3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Trapezium 273">
            <a:extLst>
              <a:ext uri="{FF2B5EF4-FFF2-40B4-BE49-F238E27FC236}">
                <a16:creationId xmlns:a16="http://schemas.microsoft.com/office/drawing/2014/main" id="{7700ACC0-594B-DC4B-84C3-05BE0A7C0007}"/>
              </a:ext>
            </a:extLst>
          </p:cNvPr>
          <p:cNvSpPr/>
          <p:nvPr/>
        </p:nvSpPr>
        <p:spPr>
          <a:xfrm>
            <a:off x="5658920" y="4085046"/>
            <a:ext cx="994147" cy="660754"/>
          </a:xfrm>
          <a:prstGeom prst="trapezoid">
            <a:avLst>
              <a:gd name="adj" fmla="val 31256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Trapezium 272">
            <a:extLst>
              <a:ext uri="{FF2B5EF4-FFF2-40B4-BE49-F238E27FC236}">
                <a16:creationId xmlns:a16="http://schemas.microsoft.com/office/drawing/2014/main" id="{5617156C-8C57-B94B-9F6E-0B78E77E87AB}"/>
              </a:ext>
            </a:extLst>
          </p:cNvPr>
          <p:cNvSpPr/>
          <p:nvPr/>
        </p:nvSpPr>
        <p:spPr>
          <a:xfrm>
            <a:off x="5378938" y="4745800"/>
            <a:ext cx="1559050" cy="911792"/>
          </a:xfrm>
          <a:prstGeom prst="trapezoid">
            <a:avLst>
              <a:gd name="adj" fmla="val 31256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CE9C669-3E13-2542-A602-2B89A174F527}"/>
              </a:ext>
            </a:extLst>
          </p:cNvPr>
          <p:cNvSpPr/>
          <p:nvPr/>
        </p:nvSpPr>
        <p:spPr>
          <a:xfrm>
            <a:off x="4676431" y="2054565"/>
            <a:ext cx="2936405" cy="2759786"/>
          </a:xfrm>
          <a:prstGeom prst="rect">
            <a:avLst/>
          </a:prstGeom>
          <a:solidFill>
            <a:srgbClr val="C6C6C6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35970-4B47-9F40-A698-505EFCB8ACC9}"/>
              </a:ext>
            </a:extLst>
          </p:cNvPr>
          <p:cNvGrpSpPr/>
          <p:nvPr/>
        </p:nvGrpSpPr>
        <p:grpSpPr>
          <a:xfrm>
            <a:off x="7380614" y="5055655"/>
            <a:ext cx="469232" cy="469232"/>
            <a:chOff x="7380614" y="5055655"/>
            <a:chExt cx="469232" cy="469232"/>
          </a:xfrm>
        </p:grpSpPr>
        <p:sp>
          <p:nvSpPr>
            <p:cNvPr id="99" name="Oval 98">
              <a:hlinkClick r:id="rId26" action="ppaction://hlinksldjump"/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7380614" y="5055655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5" name="Graphic 4" descr="Camera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303119A-9415-964E-BF5A-1C340C72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443443" y="5090783"/>
              <a:ext cx="363260" cy="363260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2C5A750-F4E4-9941-BB50-BA1D73922B41}"/>
              </a:ext>
            </a:extLst>
          </p:cNvPr>
          <p:cNvGrpSpPr/>
          <p:nvPr/>
        </p:nvGrpSpPr>
        <p:grpSpPr>
          <a:xfrm>
            <a:off x="5746107" y="2594209"/>
            <a:ext cx="861160" cy="2159126"/>
            <a:chOff x="5746107" y="2594209"/>
            <a:chExt cx="861160" cy="2159126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03FF1D5-4412-E34D-A4C6-3945E49784DA}"/>
                </a:ext>
              </a:extLst>
            </p:cNvPr>
            <p:cNvSpPr/>
            <p:nvPr/>
          </p:nvSpPr>
          <p:spPr>
            <a:xfrm flipH="1">
              <a:off x="5746107" y="2594209"/>
              <a:ext cx="861160" cy="215912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C1C7C8C-515F-E04F-A301-D1C1F8D64BD7}"/>
                </a:ext>
              </a:extLst>
            </p:cNvPr>
            <p:cNvGrpSpPr/>
            <p:nvPr/>
          </p:nvGrpSpPr>
          <p:grpSpPr>
            <a:xfrm>
              <a:off x="5924897" y="2857731"/>
              <a:ext cx="476225" cy="469232"/>
              <a:chOff x="4826958" y="3113744"/>
              <a:chExt cx="476225" cy="469232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7D096C5-A167-BD40-BB16-F65643183712}"/>
                  </a:ext>
                </a:extLst>
              </p:cNvPr>
              <p:cNvSpPr/>
              <p:nvPr/>
            </p:nvSpPr>
            <p:spPr>
              <a:xfrm>
                <a:off x="4826958" y="311374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263" name="Graphic 262" descr="Exit">
                <a:extLst>
                  <a:ext uri="{FF2B5EF4-FFF2-40B4-BE49-F238E27FC236}">
                    <a16:creationId xmlns:a16="http://schemas.microsoft.com/office/drawing/2014/main" id="{0628638D-AAF1-7245-A880-8D0B9948B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898637" y="3146087"/>
                <a:ext cx="404546" cy="404546"/>
              </a:xfrm>
              <a:prstGeom prst="rect">
                <a:avLst/>
              </a:prstGeom>
            </p:spPr>
          </p:pic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B4B83D5-5577-3C41-AC57-9E569E4094A3}"/>
              </a:ext>
            </a:extLst>
          </p:cNvPr>
          <p:cNvGrpSpPr/>
          <p:nvPr/>
        </p:nvGrpSpPr>
        <p:grpSpPr>
          <a:xfrm>
            <a:off x="4461220" y="3937010"/>
            <a:ext cx="511294" cy="722247"/>
            <a:chOff x="4456568" y="3955181"/>
            <a:chExt cx="511294" cy="722247"/>
          </a:xfrm>
        </p:grpSpPr>
        <p:pic>
          <p:nvPicPr>
            <p:cNvPr id="177" name="Graphic 176" descr="Map compass">
              <a:extLst>
                <a:ext uri="{FF2B5EF4-FFF2-40B4-BE49-F238E27FC236}">
                  <a16:creationId xmlns:a16="http://schemas.microsoft.com/office/drawing/2014/main" id="{067805A0-A7C0-6C46-9F81-394DE284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1226E4-504B-504C-8EFB-2DE3AAEBD0D8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itchFamily="2" charset="0"/>
                </a:rPr>
                <a:t>N</a:t>
              </a:r>
            </a:p>
          </p:txBody>
        </p:sp>
      </p:grpSp>
      <p:pic>
        <p:nvPicPr>
          <p:cNvPr id="272" name="Picture 27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A4D7EDEE-C4EC-C849-8FD0-0A02D998CD93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31068" t="46905" r="35146" b="11776"/>
          <a:stretch/>
        </p:blipFill>
        <p:spPr>
          <a:xfrm>
            <a:off x="4468254" y="4647756"/>
            <a:ext cx="774903" cy="920965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77A5F-E220-7547-A546-3C3501E8D1A4}"/>
              </a:ext>
            </a:extLst>
          </p:cNvPr>
          <p:cNvGrpSpPr/>
          <p:nvPr/>
        </p:nvGrpSpPr>
        <p:grpSpPr>
          <a:xfrm>
            <a:off x="4148850" y="6408103"/>
            <a:ext cx="4161161" cy="455165"/>
            <a:chOff x="4148850" y="6408103"/>
            <a:chExt cx="4161161" cy="455165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84B56601-27CD-AA40-96FC-F281A1EBD4A1}"/>
                </a:ext>
              </a:extLst>
            </p:cNvPr>
            <p:cNvSpPr/>
            <p:nvPr/>
          </p:nvSpPr>
          <p:spPr>
            <a:xfrm>
              <a:off x="4292180" y="6629637"/>
              <a:ext cx="404165" cy="23363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9F9B58E2-87CD-E845-A56D-0025FBF883BC}"/>
                </a:ext>
              </a:extLst>
            </p:cNvPr>
            <p:cNvSpPr/>
            <p:nvPr/>
          </p:nvSpPr>
          <p:spPr>
            <a:xfrm rot="1273671">
              <a:off x="4148850" y="6425888"/>
              <a:ext cx="404165" cy="28335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D31379-AE1B-A54E-9A11-A4AB5B0A267A}"/>
                </a:ext>
              </a:extLst>
            </p:cNvPr>
            <p:cNvGrpSpPr/>
            <p:nvPr/>
          </p:nvGrpSpPr>
          <p:grpSpPr>
            <a:xfrm flipH="1">
              <a:off x="7546095" y="6408103"/>
              <a:ext cx="763916" cy="429134"/>
              <a:chOff x="7441798" y="6351349"/>
              <a:chExt cx="547489" cy="449623"/>
            </a:xfrm>
            <a:solidFill>
              <a:schemeClr val="bg1"/>
            </a:solidFill>
          </p:grpSpPr>
          <p:sp>
            <p:nvSpPr>
              <p:cNvPr id="85" name="Right Triangle 84">
                <a:extLst>
                  <a:ext uri="{FF2B5EF4-FFF2-40B4-BE49-F238E27FC236}">
                    <a16:creationId xmlns:a16="http://schemas.microsoft.com/office/drawing/2014/main" id="{E0E9277E-6B92-4A41-B75A-C09E25D36C3F}"/>
                  </a:ext>
                </a:extLst>
              </p:cNvPr>
              <p:cNvSpPr/>
              <p:nvPr/>
            </p:nvSpPr>
            <p:spPr>
              <a:xfrm>
                <a:off x="7585122" y="6635998"/>
                <a:ext cx="404165" cy="16497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ight Triangle 85">
                <a:extLst>
                  <a:ext uri="{FF2B5EF4-FFF2-40B4-BE49-F238E27FC236}">
                    <a16:creationId xmlns:a16="http://schemas.microsoft.com/office/drawing/2014/main" id="{05FEB927-6827-9E46-A7EF-F2D4D52FF62A}"/>
                  </a:ext>
                </a:extLst>
              </p:cNvPr>
              <p:cNvSpPr/>
              <p:nvPr/>
            </p:nvSpPr>
            <p:spPr>
              <a:xfrm rot="1273671">
                <a:off x="7441798" y="6351349"/>
                <a:ext cx="404165" cy="2833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6042D15-FBEC-8640-B381-89BFB2C3AE5D}"/>
                </a:ext>
              </a:extLst>
            </p:cNvPr>
            <p:cNvSpPr/>
            <p:nvPr/>
          </p:nvSpPr>
          <p:spPr>
            <a:xfrm rot="5400000">
              <a:off x="6172673" y="5269477"/>
              <a:ext cx="45719" cy="30414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94645" y="4514236"/>
            <a:ext cx="185010" cy="18501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2215163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2E695DC-27F4-A941-9C9D-6E5FF0D8597B}"/>
              </a:ext>
            </a:extLst>
          </p:cNvPr>
          <p:cNvSpPr txBox="1"/>
          <p:nvPr/>
        </p:nvSpPr>
        <p:spPr>
          <a:xfrm>
            <a:off x="312795" y="1106238"/>
            <a:ext cx="3133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10. AR Navigation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Step by step route instructions via Augmented Reality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CEFD31D-71B0-6D49-AF55-51AD025537B7}"/>
              </a:ext>
            </a:extLst>
          </p:cNvPr>
          <p:cNvSpPr txBox="1"/>
          <p:nvPr/>
        </p:nvSpPr>
        <p:spPr>
          <a:xfrm>
            <a:off x="320373" y="2548890"/>
            <a:ext cx="3404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This is similar to the 3D view, but using the device camera to display actual surroundings. As the user moves, the view will change accordingly.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The AR environment will also be labeled so users will know their relative location. </a:t>
            </a:r>
          </a:p>
        </p:txBody>
      </p:sp>
      <p:sp>
        <p:nvSpPr>
          <p:cNvPr id="152" name="Oval 151">
            <a:hlinkClick r:id="rId36" action="ppaction://hlinksldjump"/>
            <a:extLst>
              <a:ext uri="{FF2B5EF4-FFF2-40B4-BE49-F238E27FC236}">
                <a16:creationId xmlns:a16="http://schemas.microsoft.com/office/drawing/2014/main" id="{200D6218-4C6E-CC43-A581-134153F0471C}"/>
              </a:ext>
            </a:extLst>
          </p:cNvPr>
          <p:cNvSpPr/>
          <p:nvPr/>
        </p:nvSpPr>
        <p:spPr>
          <a:xfrm>
            <a:off x="356382" y="492933"/>
            <a:ext cx="586144" cy="5861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" name="Graphic 9" descr="Camera">
            <a:extLst>
              <a:ext uri="{FF2B5EF4-FFF2-40B4-BE49-F238E27FC236}">
                <a16:creationId xmlns:a16="http://schemas.microsoft.com/office/drawing/2014/main" id="{0FE048FF-F34C-C44E-8F4F-7852CB2630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58356" y="594906"/>
            <a:ext cx="382195" cy="38219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CB56DDA-3F36-EE4F-B3E8-1CCF433979C1}"/>
              </a:ext>
            </a:extLst>
          </p:cNvPr>
          <p:cNvSpPr txBox="1"/>
          <p:nvPr/>
        </p:nvSpPr>
        <p:spPr>
          <a:xfrm>
            <a:off x="303167" y="4901766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0ABF9ED-5D27-2249-B4D6-65477EA17EB2}"/>
              </a:ext>
            </a:extLst>
          </p:cNvPr>
          <p:cNvGrpSpPr/>
          <p:nvPr/>
        </p:nvGrpSpPr>
        <p:grpSpPr>
          <a:xfrm>
            <a:off x="7764846" y="4955345"/>
            <a:ext cx="3112160" cy="584775"/>
            <a:chOff x="370181" y="4852688"/>
            <a:chExt cx="3304358" cy="584775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BD8704D-5188-2B44-A914-32F7708D79C3}"/>
                </a:ext>
              </a:extLst>
            </p:cNvPr>
            <p:cNvSpPr txBox="1"/>
            <p:nvPr/>
          </p:nvSpPr>
          <p:spPr>
            <a:xfrm>
              <a:off x="1498253" y="4852688"/>
              <a:ext cx="21762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go back to 2D mode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D6D06BF-2FC9-C44B-B64F-21DB9178C2FE}"/>
                </a:ext>
              </a:extLst>
            </p:cNvPr>
            <p:cNvCxnSpPr>
              <a:cxnSpLocks/>
              <a:stCxn id="160" idx="1"/>
            </p:cNvCxnSpPr>
            <p:nvPr/>
          </p:nvCxnSpPr>
          <p:spPr>
            <a:xfrm flipH="1">
              <a:off x="370181" y="5145076"/>
              <a:ext cx="1128072" cy="3785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59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3" grpId="0" animBg="1"/>
      <p:bldP spid="150" grpId="0"/>
      <p:bldP spid="158" grpId="0"/>
      <p:bldP spid="158" grpId="1"/>
      <p:bldP spid="15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6" y="28314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rgbClr val="EFF3F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6228EF3C-1258-8B43-AAFA-7B472FD5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09" t="17837" r="20702" b="13239"/>
          <a:stretch/>
        </p:blipFill>
        <p:spPr>
          <a:xfrm rot="5400000" flipH="1">
            <a:off x="4453996" y="1600468"/>
            <a:ext cx="3345122" cy="343913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21594000" lon="0" rev="0"/>
            </a:camera>
            <a:lightRig rig="threePt" dir="t"/>
          </a:scene3d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AD10347-7912-1046-B5B6-668426E34820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1" name="Graphic 120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839E90-0302-DF45-8583-6588AEA17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4645" y="4514236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4876384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5055655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99841" y="2469665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2215163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L1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389579" y="1922538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5244234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12m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0D4E5-38F5-4B49-BCBA-4BAF571506FC}"/>
              </a:ext>
            </a:extLst>
          </p:cNvPr>
          <p:cNvGrpSpPr/>
          <p:nvPr/>
        </p:nvGrpSpPr>
        <p:grpSpPr>
          <a:xfrm>
            <a:off x="4411694" y="5657974"/>
            <a:ext cx="3527797" cy="1097307"/>
            <a:chOff x="4411694" y="5446784"/>
            <a:chExt cx="3527797" cy="13084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11694" y="5447079"/>
              <a:ext cx="3527797" cy="1308203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4889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5921678" y="5446784"/>
              <a:ext cx="490313" cy="308458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96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E9CC9A-2CE8-1747-B701-24FD4C6D145C}"/>
              </a:ext>
            </a:extLst>
          </p:cNvPr>
          <p:cNvSpPr/>
          <p:nvPr/>
        </p:nvSpPr>
        <p:spPr>
          <a:xfrm rot="5400000">
            <a:off x="5552459" y="4156241"/>
            <a:ext cx="293322" cy="80277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0ABC4F-1A84-9148-8D14-2295C5F69BD8}"/>
              </a:ext>
            </a:extLst>
          </p:cNvPr>
          <p:cNvSpPr/>
          <p:nvPr/>
        </p:nvSpPr>
        <p:spPr>
          <a:xfrm>
            <a:off x="6212440" y="3268070"/>
            <a:ext cx="827634" cy="851319"/>
          </a:xfrm>
          <a:prstGeom prst="ellipse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7F504C2-AC78-7146-A443-73B35ECB66D4}"/>
              </a:ext>
            </a:extLst>
          </p:cNvPr>
          <p:cNvGrpSpPr/>
          <p:nvPr/>
        </p:nvGrpSpPr>
        <p:grpSpPr>
          <a:xfrm>
            <a:off x="6415010" y="3457147"/>
            <a:ext cx="266524" cy="266524"/>
            <a:chOff x="2402569" y="1147263"/>
            <a:chExt cx="469232" cy="46923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86689BC-C6D0-E747-B4E4-180AC3B20C3B}"/>
                </a:ext>
              </a:extLst>
            </p:cNvPr>
            <p:cNvSpPr/>
            <p:nvPr/>
          </p:nvSpPr>
          <p:spPr>
            <a:xfrm>
              <a:off x="2402569" y="1147263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33" name="Graphic 132" descr="Group of men">
              <a:extLst>
                <a:ext uri="{FF2B5EF4-FFF2-40B4-BE49-F238E27FC236}">
                  <a16:creationId xmlns:a16="http://schemas.microsoft.com/office/drawing/2014/main" id="{443EB09C-D0A1-5D4A-B537-0B4E764F0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07664" y="1278073"/>
              <a:ext cx="250572" cy="250572"/>
            </a:xfrm>
            <a:prstGeom prst="rect">
              <a:avLst/>
            </a:prstGeom>
          </p:spPr>
        </p:pic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0E4AE65A-5A53-9B46-BE96-335BDFEFD309}"/>
                </a:ext>
              </a:extLst>
            </p:cNvPr>
            <p:cNvSpPr/>
            <p:nvPr/>
          </p:nvSpPr>
          <p:spPr>
            <a:xfrm>
              <a:off x="2488019" y="1272554"/>
              <a:ext cx="284527" cy="261610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riangle 134">
              <a:extLst>
                <a:ext uri="{FF2B5EF4-FFF2-40B4-BE49-F238E27FC236}">
                  <a16:creationId xmlns:a16="http://schemas.microsoft.com/office/drawing/2014/main" id="{09D53173-8876-C64E-8E86-238F4BC43A22}"/>
                </a:ext>
              </a:extLst>
            </p:cNvPr>
            <p:cNvSpPr/>
            <p:nvPr/>
          </p:nvSpPr>
          <p:spPr>
            <a:xfrm>
              <a:off x="2555667" y="1196859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9BC0018-EEA3-BE47-A3D5-A141848748AA}"/>
                </a:ext>
              </a:extLst>
            </p:cNvPr>
            <p:cNvSpPr/>
            <p:nvPr/>
          </p:nvSpPr>
          <p:spPr>
            <a:xfrm rot="10800000">
              <a:off x="2637311" y="1203276"/>
              <a:ext cx="61750" cy="457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4E7E3-3D32-4E4B-B444-D1FD1E6B034C}"/>
              </a:ext>
            </a:extLst>
          </p:cNvPr>
          <p:cNvSpPr/>
          <p:nvPr/>
        </p:nvSpPr>
        <p:spPr>
          <a:xfrm>
            <a:off x="6227803" y="3725854"/>
            <a:ext cx="179319" cy="71372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DF4B631-91FA-7D4E-B40B-19115AF8283A}"/>
              </a:ext>
            </a:extLst>
          </p:cNvPr>
          <p:cNvGrpSpPr/>
          <p:nvPr/>
        </p:nvGrpSpPr>
        <p:grpSpPr>
          <a:xfrm>
            <a:off x="5675257" y="3041192"/>
            <a:ext cx="266524" cy="266524"/>
            <a:chOff x="3068743" y="2536600"/>
            <a:chExt cx="327344" cy="327344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31F550D-E622-8C40-9EB7-BD1361A0DD9C}"/>
                </a:ext>
              </a:extLst>
            </p:cNvPr>
            <p:cNvSpPr/>
            <p:nvPr/>
          </p:nvSpPr>
          <p:spPr>
            <a:xfrm>
              <a:off x="3068743" y="2536600"/>
              <a:ext cx="327344" cy="3273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46" name="Graphic 145" descr="Downstairs">
              <a:extLst>
                <a:ext uri="{FF2B5EF4-FFF2-40B4-BE49-F238E27FC236}">
                  <a16:creationId xmlns:a16="http://schemas.microsoft.com/office/drawing/2014/main" id="{3B1D9056-F024-2A47-B94B-52EF06C5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23314" y="2567499"/>
              <a:ext cx="247752" cy="2477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67625E-DBEE-2140-ADB6-85CA84B0A3FD}"/>
              </a:ext>
            </a:extLst>
          </p:cNvPr>
          <p:cNvGrpSpPr/>
          <p:nvPr/>
        </p:nvGrpSpPr>
        <p:grpSpPr>
          <a:xfrm>
            <a:off x="6584465" y="3451570"/>
            <a:ext cx="551334" cy="325879"/>
            <a:chOff x="6584465" y="3140275"/>
            <a:chExt cx="551334" cy="325879"/>
          </a:xfrm>
        </p:grpSpPr>
        <p:pic>
          <p:nvPicPr>
            <p:cNvPr id="19" name="Graphic 18" descr="Arrow Right">
              <a:extLst>
                <a:ext uri="{FF2B5EF4-FFF2-40B4-BE49-F238E27FC236}">
                  <a16:creationId xmlns:a16="http://schemas.microsoft.com/office/drawing/2014/main" id="{9A4E89B2-6008-2447-911C-2744A9E6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5400000">
              <a:off x="6584465" y="3140275"/>
              <a:ext cx="325879" cy="325879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691B73-3B4F-EA4E-AA24-F0F55E6F5F2C}"/>
                </a:ext>
              </a:extLst>
            </p:cNvPr>
            <p:cNvGrpSpPr/>
            <p:nvPr/>
          </p:nvGrpSpPr>
          <p:grpSpPr>
            <a:xfrm>
              <a:off x="6775086" y="3162013"/>
              <a:ext cx="360713" cy="271432"/>
              <a:chOff x="6775086" y="3162013"/>
              <a:chExt cx="360713" cy="27143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31AE392-89F7-FD4B-B647-4CD0D6F75AA7}"/>
                  </a:ext>
                </a:extLst>
              </p:cNvPr>
              <p:cNvSpPr/>
              <p:nvPr/>
            </p:nvSpPr>
            <p:spPr>
              <a:xfrm>
                <a:off x="6808511" y="3162013"/>
                <a:ext cx="266524" cy="26652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77D941E-C520-C941-8249-6F7A0994AE38}"/>
                  </a:ext>
                </a:extLst>
              </p:cNvPr>
              <p:cNvSpPr txBox="1"/>
              <p:nvPr/>
            </p:nvSpPr>
            <p:spPr>
              <a:xfrm>
                <a:off x="6775086" y="3171835"/>
                <a:ext cx="3607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Helvetica" pitchFamily="2" charset="0"/>
                  </a:rPr>
                  <a:t>B1</a:t>
                </a:r>
                <a:endParaRPr lang="en-US" sz="1200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E56ADE-2591-124B-B3AC-3B46E710BFB4}"/>
              </a:ext>
            </a:extLst>
          </p:cNvPr>
          <p:cNvGrpSpPr/>
          <p:nvPr/>
        </p:nvGrpSpPr>
        <p:grpSpPr>
          <a:xfrm>
            <a:off x="5700406" y="3894225"/>
            <a:ext cx="583407" cy="376057"/>
            <a:chOff x="5700406" y="3582930"/>
            <a:chExt cx="583407" cy="37605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C3E4A3D-0317-BD41-9E13-24222B78C138}"/>
                </a:ext>
              </a:extLst>
            </p:cNvPr>
            <p:cNvSpPr/>
            <p:nvPr/>
          </p:nvSpPr>
          <p:spPr>
            <a:xfrm>
              <a:off x="5700406" y="3733824"/>
              <a:ext cx="583407" cy="74270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Graphic 148" descr="Caret Down">
              <a:extLst>
                <a:ext uri="{FF2B5EF4-FFF2-40B4-BE49-F238E27FC236}">
                  <a16:creationId xmlns:a16="http://schemas.microsoft.com/office/drawing/2014/main" id="{DEC267EA-5BB9-094A-95DB-F0BF1017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5791532" y="3626381"/>
              <a:ext cx="376057" cy="28915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DE5EDF-6479-C246-972E-D56F439B15FE}"/>
              </a:ext>
            </a:extLst>
          </p:cNvPr>
          <p:cNvGrpSpPr/>
          <p:nvPr/>
        </p:nvGrpSpPr>
        <p:grpSpPr>
          <a:xfrm>
            <a:off x="6054095" y="3725564"/>
            <a:ext cx="376057" cy="371189"/>
            <a:chOff x="6054095" y="3414269"/>
            <a:chExt cx="376057" cy="37118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5C7053-C084-4149-9947-6BC455C372E9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phic 149" descr="Caret Down">
              <a:extLst>
                <a:ext uri="{FF2B5EF4-FFF2-40B4-BE49-F238E27FC236}">
                  <a16:creationId xmlns:a16="http://schemas.microsoft.com/office/drawing/2014/main" id="{5D7703D6-715B-3043-AA84-2707E79F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C343504-F6C0-5741-AE6C-A36F25304AF6}"/>
              </a:ext>
            </a:extLst>
          </p:cNvPr>
          <p:cNvGrpSpPr/>
          <p:nvPr/>
        </p:nvGrpSpPr>
        <p:grpSpPr>
          <a:xfrm rot="10800000">
            <a:off x="6277733" y="3720487"/>
            <a:ext cx="376057" cy="317630"/>
            <a:chOff x="6054095" y="3414269"/>
            <a:chExt cx="376057" cy="371189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9E38C95-64F6-4448-A48C-217286B37534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rgbClr val="68B2A6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Graphic 152" descr="Caret Down">
              <a:extLst>
                <a:ext uri="{FF2B5EF4-FFF2-40B4-BE49-F238E27FC236}">
                  <a16:creationId xmlns:a16="http://schemas.microsoft.com/office/drawing/2014/main" id="{BB23EA83-2DE6-BB47-B8AE-53F00D89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1A902F00-5A3E-994C-A2E6-E2409918A400}"/>
              </a:ext>
            </a:extLst>
          </p:cNvPr>
          <p:cNvSpPr txBox="1"/>
          <p:nvPr/>
        </p:nvSpPr>
        <p:spPr>
          <a:xfrm>
            <a:off x="4925118" y="1277829"/>
            <a:ext cx="1037225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Exit </a:t>
            </a:r>
            <a:r>
              <a:rPr lang="en-US" sz="14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TR14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F25F6CF-4B90-3C40-8C67-C326F32D6CE7}"/>
              </a:ext>
            </a:extLst>
          </p:cNvPr>
          <p:cNvSpPr txBox="1"/>
          <p:nvPr/>
        </p:nvSpPr>
        <p:spPr>
          <a:xfrm>
            <a:off x="7375192" y="1191374"/>
            <a:ext cx="736517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5m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B4B83D5-5577-3C41-AC57-9E569E4094A3}"/>
              </a:ext>
            </a:extLst>
          </p:cNvPr>
          <p:cNvGrpSpPr/>
          <p:nvPr/>
        </p:nvGrpSpPr>
        <p:grpSpPr>
          <a:xfrm>
            <a:off x="4423919" y="4911798"/>
            <a:ext cx="511294" cy="722247"/>
            <a:chOff x="4456568" y="3955181"/>
            <a:chExt cx="511294" cy="722247"/>
          </a:xfrm>
        </p:grpSpPr>
        <p:pic>
          <p:nvPicPr>
            <p:cNvPr id="177" name="Graphic 176" descr="Map compass">
              <a:extLst>
                <a:ext uri="{FF2B5EF4-FFF2-40B4-BE49-F238E27FC236}">
                  <a16:creationId xmlns:a16="http://schemas.microsoft.com/office/drawing/2014/main" id="{067805A0-A7C0-6C46-9F81-394DE284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1226E4-504B-504C-8EFB-2DE3AAEBD0D8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648485D3-7A83-C745-9AB3-BDC7DB119F94}"/>
              </a:ext>
            </a:extLst>
          </p:cNvPr>
          <p:cNvSpPr txBox="1"/>
          <p:nvPr/>
        </p:nvSpPr>
        <p:spPr>
          <a:xfrm>
            <a:off x="4512370" y="6030174"/>
            <a:ext cx="151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Helvetica" pitchFamily="2" charset="0"/>
              </a:rPr>
              <a:t>Route 1</a:t>
            </a:r>
            <a:endParaRPr lang="en-US" sz="2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7A44ED-DC3F-5840-A168-B600E122573A}"/>
              </a:ext>
            </a:extLst>
          </p:cNvPr>
          <p:cNvGrpSpPr/>
          <p:nvPr/>
        </p:nvGrpSpPr>
        <p:grpSpPr>
          <a:xfrm>
            <a:off x="5942635" y="6069702"/>
            <a:ext cx="266524" cy="266524"/>
            <a:chOff x="2402575" y="1147257"/>
            <a:chExt cx="469233" cy="46923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1FDF90C-FB91-FF46-909D-6F6B48954F1F}"/>
                </a:ext>
              </a:extLst>
            </p:cNvPr>
            <p:cNvSpPr/>
            <p:nvPr/>
          </p:nvSpPr>
          <p:spPr>
            <a:xfrm>
              <a:off x="2402575" y="1147257"/>
              <a:ext cx="469233" cy="4692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72" name="Graphic 171" descr="Group of men">
              <a:extLst>
                <a:ext uri="{FF2B5EF4-FFF2-40B4-BE49-F238E27FC236}">
                  <a16:creationId xmlns:a16="http://schemas.microsoft.com/office/drawing/2014/main" id="{8380647D-AD42-ED49-8ADE-79D1A45B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07671" y="1278064"/>
              <a:ext cx="250573" cy="250571"/>
            </a:xfrm>
            <a:prstGeom prst="rect">
              <a:avLst/>
            </a:prstGeom>
          </p:spPr>
        </p:pic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374FCE6E-72A0-564F-B750-274E62537468}"/>
                </a:ext>
              </a:extLst>
            </p:cNvPr>
            <p:cNvSpPr/>
            <p:nvPr/>
          </p:nvSpPr>
          <p:spPr>
            <a:xfrm>
              <a:off x="2488028" y="1272549"/>
              <a:ext cx="284527" cy="261609"/>
            </a:xfrm>
            <a:prstGeom prst="roundRect">
              <a:avLst>
                <a:gd name="adj" fmla="val 770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riangle 173">
              <a:extLst>
                <a:ext uri="{FF2B5EF4-FFF2-40B4-BE49-F238E27FC236}">
                  <a16:creationId xmlns:a16="http://schemas.microsoft.com/office/drawing/2014/main" id="{D8CB869A-091D-7C41-BF9B-151F4E2B673A}"/>
                </a:ext>
              </a:extLst>
            </p:cNvPr>
            <p:cNvSpPr/>
            <p:nvPr/>
          </p:nvSpPr>
          <p:spPr>
            <a:xfrm>
              <a:off x="2555669" y="1196848"/>
              <a:ext cx="61750" cy="45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riangle 174">
              <a:extLst>
                <a:ext uri="{FF2B5EF4-FFF2-40B4-BE49-F238E27FC236}">
                  <a16:creationId xmlns:a16="http://schemas.microsoft.com/office/drawing/2014/main" id="{8E05410D-7199-6F45-90FF-2593812BC251}"/>
                </a:ext>
              </a:extLst>
            </p:cNvPr>
            <p:cNvSpPr/>
            <p:nvPr/>
          </p:nvSpPr>
          <p:spPr>
            <a:xfrm rot="10800000">
              <a:off x="2637312" y="1203276"/>
              <a:ext cx="61750" cy="4571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DC5338-7A9D-8B4E-B992-93A4EBD706B0}"/>
              </a:ext>
            </a:extLst>
          </p:cNvPr>
          <p:cNvGrpSpPr/>
          <p:nvPr/>
        </p:nvGrpSpPr>
        <p:grpSpPr>
          <a:xfrm>
            <a:off x="5630514" y="6069701"/>
            <a:ext cx="270313" cy="270313"/>
            <a:chOff x="2050718" y="2379234"/>
            <a:chExt cx="469232" cy="469232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C1BB228-64F0-0F4D-B7B2-259802F4B31F}"/>
                </a:ext>
              </a:extLst>
            </p:cNvPr>
            <p:cNvSpPr/>
            <p:nvPr/>
          </p:nvSpPr>
          <p:spPr>
            <a:xfrm>
              <a:off x="2050718" y="237923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pic>
          <p:nvPicPr>
            <p:cNvPr id="170" name="Graphic 169" descr="Person in wheelchair">
              <a:extLst>
                <a:ext uri="{FF2B5EF4-FFF2-40B4-BE49-F238E27FC236}">
                  <a16:creationId xmlns:a16="http://schemas.microsoft.com/office/drawing/2014/main" id="{54A36190-CE72-194B-B865-DC84A856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88588" y="2422282"/>
              <a:ext cx="393495" cy="393495"/>
            </a:xfrm>
            <a:prstGeom prst="rect">
              <a:avLst/>
            </a:prstGeom>
          </p:spPr>
        </p:pic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3A1B0E4-93A5-E342-8F02-E7CD3A7F3918}"/>
              </a:ext>
            </a:extLst>
          </p:cNvPr>
          <p:cNvSpPr/>
          <p:nvPr/>
        </p:nvSpPr>
        <p:spPr>
          <a:xfrm>
            <a:off x="6344232" y="6177690"/>
            <a:ext cx="437064" cy="45719"/>
          </a:xfrm>
          <a:prstGeom prst="rect">
            <a:avLst/>
          </a:prstGeom>
          <a:solidFill>
            <a:srgbClr val="85E6D5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91988EE-0C00-E74E-91D2-3DC9E66CF13E}"/>
              </a:ext>
            </a:extLst>
          </p:cNvPr>
          <p:cNvSpPr txBox="1"/>
          <p:nvPr/>
        </p:nvSpPr>
        <p:spPr>
          <a:xfrm>
            <a:off x="6802890" y="6007786"/>
            <a:ext cx="8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Light" panose="020B0403020202020204" pitchFamily="34" charset="0"/>
              </a:rPr>
              <a:t>100m</a:t>
            </a:r>
            <a:endParaRPr lang="en-US" sz="2000" dirty="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2CE7422-F3F1-234B-BBA9-62A026EDBA19}"/>
              </a:ext>
            </a:extLst>
          </p:cNvPr>
          <p:cNvSpPr txBox="1"/>
          <p:nvPr/>
        </p:nvSpPr>
        <p:spPr>
          <a:xfrm>
            <a:off x="4728748" y="5760068"/>
            <a:ext cx="165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SG" sz="1200" dirty="0"/>
              <a:t>• </a:t>
            </a:r>
            <a:r>
              <a:rPr lang="en-US" sz="1800" dirty="0"/>
              <a:t>5 min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C0E2A03-EE43-8441-B59C-5D673BD68C00}"/>
              </a:ext>
            </a:extLst>
          </p:cNvPr>
          <p:cNvSpPr txBox="1"/>
          <p:nvPr/>
        </p:nvSpPr>
        <p:spPr>
          <a:xfrm>
            <a:off x="4530711" y="632229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Preferred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6194D38-E2B5-6F4F-83A4-D5F369B65891}"/>
              </a:ext>
            </a:extLst>
          </p:cNvPr>
          <p:cNvSpPr txBox="1"/>
          <p:nvPr/>
        </p:nvSpPr>
        <p:spPr>
          <a:xfrm>
            <a:off x="5300608" y="6533895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bg2">
                    <a:lumMod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Swipe up for full directions</a:t>
            </a:r>
          </a:p>
        </p:txBody>
      </p:sp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3F4F5AA2-6985-7E4B-82E9-9F60EB3637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65688" y="6044818"/>
            <a:ext cx="280154" cy="280154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588E74FB-0452-4147-AA05-5D3C86318F68}"/>
              </a:ext>
            </a:extLst>
          </p:cNvPr>
          <p:cNvSpPr txBox="1"/>
          <p:nvPr/>
        </p:nvSpPr>
        <p:spPr>
          <a:xfrm>
            <a:off x="4735638" y="5766193"/>
            <a:ext cx="922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SG" sz="1200" dirty="0"/>
              <a:t>• </a:t>
            </a:r>
            <a:r>
              <a:rPr lang="en-US" sz="1800" dirty="0"/>
              <a:t>3 min </a:t>
            </a:r>
          </a:p>
        </p:txBody>
      </p:sp>
      <p:pic>
        <p:nvPicPr>
          <p:cNvPr id="188" name="Graphic 187" descr="Volume">
            <a:extLst>
              <a:ext uri="{FF2B5EF4-FFF2-40B4-BE49-F238E27FC236}">
                <a16:creationId xmlns:a16="http://schemas.microsoft.com/office/drawing/2014/main" id="{0E1AB55B-08B7-5A44-AB62-369B1F4FEC1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70200" y="1320191"/>
            <a:ext cx="361522" cy="361522"/>
          </a:xfrm>
          <a:prstGeom prst="rect">
            <a:avLst/>
          </a:prstGeom>
        </p:spPr>
      </p:pic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83C24745-218F-3E46-AB33-9649B51053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76651" y="1320191"/>
            <a:ext cx="361522" cy="361522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3E84F534-7964-BB46-B5A8-529A46209F5C}"/>
              </a:ext>
            </a:extLst>
          </p:cNvPr>
          <p:cNvSpPr/>
          <p:nvPr/>
        </p:nvSpPr>
        <p:spPr>
          <a:xfrm rot="5400000">
            <a:off x="5558262" y="4153774"/>
            <a:ext cx="293322" cy="80277"/>
          </a:xfrm>
          <a:prstGeom prst="rect">
            <a:avLst/>
          </a:prstGeom>
          <a:solidFill>
            <a:schemeClr val="tx2"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274BCD-819C-8649-9F92-3120803EC2D7}"/>
              </a:ext>
            </a:extLst>
          </p:cNvPr>
          <p:cNvGrpSpPr/>
          <p:nvPr/>
        </p:nvGrpSpPr>
        <p:grpSpPr>
          <a:xfrm>
            <a:off x="5557201" y="4094870"/>
            <a:ext cx="148918" cy="329949"/>
            <a:chOff x="6101988" y="2840160"/>
            <a:chExt cx="202432" cy="448518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AEA3248-595A-DC4D-9250-24973B88AB0D}"/>
                </a:ext>
              </a:extLst>
            </p:cNvPr>
            <p:cNvCxnSpPr/>
            <p:nvPr/>
          </p:nvCxnSpPr>
          <p:spPr>
            <a:xfrm>
              <a:off x="6203204" y="3005972"/>
              <a:ext cx="0" cy="2827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1B4E1ED-05EB-3A47-96E9-81CF0EFEFCB1}"/>
                </a:ext>
              </a:extLst>
            </p:cNvPr>
            <p:cNvSpPr/>
            <p:nvPr/>
          </p:nvSpPr>
          <p:spPr>
            <a:xfrm>
              <a:off x="6101988" y="2840160"/>
              <a:ext cx="202432" cy="202432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6" name="Chord 125">
              <a:extLst>
                <a:ext uri="{FF2B5EF4-FFF2-40B4-BE49-F238E27FC236}">
                  <a16:creationId xmlns:a16="http://schemas.microsoft.com/office/drawing/2014/main" id="{1B7FC82E-7607-4843-B03F-88E60064E2B1}"/>
                </a:ext>
              </a:extLst>
            </p:cNvPr>
            <p:cNvSpPr/>
            <p:nvPr/>
          </p:nvSpPr>
          <p:spPr>
            <a:xfrm rot="206257">
              <a:off x="6101988" y="2840160"/>
              <a:ext cx="202432" cy="202432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5D10A7D1-4569-7D4D-99B5-3C63EFAC602E}"/>
              </a:ext>
            </a:extLst>
          </p:cNvPr>
          <p:cNvSpPr/>
          <p:nvPr/>
        </p:nvSpPr>
        <p:spPr>
          <a:xfrm>
            <a:off x="5660331" y="4326035"/>
            <a:ext cx="74270" cy="7427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BB3F892-0A68-4B4C-8755-182B165068C1}"/>
              </a:ext>
            </a:extLst>
          </p:cNvPr>
          <p:cNvGrpSpPr/>
          <p:nvPr/>
        </p:nvGrpSpPr>
        <p:grpSpPr>
          <a:xfrm>
            <a:off x="5698869" y="3892714"/>
            <a:ext cx="583407" cy="376057"/>
            <a:chOff x="5700406" y="3582930"/>
            <a:chExt cx="583407" cy="376057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FB6A7C6-F474-BB4E-B107-1A2BBB685081}"/>
                </a:ext>
              </a:extLst>
            </p:cNvPr>
            <p:cNvSpPr/>
            <p:nvPr/>
          </p:nvSpPr>
          <p:spPr>
            <a:xfrm>
              <a:off x="5700406" y="3733824"/>
              <a:ext cx="583407" cy="74270"/>
            </a:xfrm>
            <a:prstGeom prst="rect">
              <a:avLst/>
            </a:prstGeom>
            <a:solidFill>
              <a:schemeClr val="tx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" name="Graphic 183" descr="Caret Down">
              <a:extLst>
                <a:ext uri="{FF2B5EF4-FFF2-40B4-BE49-F238E27FC236}">
                  <a16:creationId xmlns:a16="http://schemas.microsoft.com/office/drawing/2014/main" id="{4F7DEAF0-AA66-AB49-89C9-2CBE93B14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5791532" y="3626381"/>
              <a:ext cx="376057" cy="289155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4757653-EF4D-6D4A-99A6-412FCB8E0FA8}"/>
              </a:ext>
            </a:extLst>
          </p:cNvPr>
          <p:cNvGrpSpPr/>
          <p:nvPr/>
        </p:nvGrpSpPr>
        <p:grpSpPr>
          <a:xfrm>
            <a:off x="6052598" y="3725044"/>
            <a:ext cx="376057" cy="371189"/>
            <a:chOff x="6054095" y="3414269"/>
            <a:chExt cx="376057" cy="371189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DA8F589-2451-4943-A44F-55E77348C3D6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chemeClr val="tx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7" name="Graphic 186" descr="Caret Down">
              <a:extLst>
                <a:ext uri="{FF2B5EF4-FFF2-40B4-BE49-F238E27FC236}">
                  <a16:creationId xmlns:a16="http://schemas.microsoft.com/office/drawing/2014/main" id="{6723DD98-9AB6-7E48-BFCA-CBC1CA39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995DD8AD-CE53-F245-BA3D-897F1389B632}"/>
              </a:ext>
            </a:extLst>
          </p:cNvPr>
          <p:cNvSpPr txBox="1"/>
          <p:nvPr/>
        </p:nvSpPr>
        <p:spPr>
          <a:xfrm>
            <a:off x="4929201" y="1514435"/>
            <a:ext cx="2432292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Head South and turn right</a:t>
            </a:r>
          </a:p>
        </p:txBody>
      </p:sp>
      <p:pic>
        <p:nvPicPr>
          <p:cNvPr id="36" name="Graphic 35" descr="Walk">
            <a:extLst>
              <a:ext uri="{FF2B5EF4-FFF2-40B4-BE49-F238E27FC236}">
                <a16:creationId xmlns:a16="http://schemas.microsoft.com/office/drawing/2014/main" id="{CEA323C6-104B-4948-A681-62B81826B0D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569686" y="5780239"/>
            <a:ext cx="264096" cy="264096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EA1EBDC7-78FF-8846-9F4C-48CBBBFE29A3}"/>
              </a:ext>
            </a:extLst>
          </p:cNvPr>
          <p:cNvSpPr/>
          <p:nvPr/>
        </p:nvSpPr>
        <p:spPr>
          <a:xfrm>
            <a:off x="6270134" y="3723584"/>
            <a:ext cx="179319" cy="71372"/>
          </a:xfrm>
          <a:prstGeom prst="rect">
            <a:avLst/>
          </a:prstGeom>
          <a:solidFill>
            <a:schemeClr val="tx2">
              <a:alpha val="643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C2756656-34C2-AC40-82CF-222748FE01C0}"/>
              </a:ext>
            </a:extLst>
          </p:cNvPr>
          <p:cNvGrpSpPr/>
          <p:nvPr/>
        </p:nvGrpSpPr>
        <p:grpSpPr>
          <a:xfrm rot="10800000">
            <a:off x="6276747" y="3733406"/>
            <a:ext cx="376057" cy="317630"/>
            <a:chOff x="6054095" y="3414269"/>
            <a:chExt cx="376057" cy="371189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E839FEA4-A812-814F-90BE-F99CC9F6DAF2}"/>
                </a:ext>
              </a:extLst>
            </p:cNvPr>
            <p:cNvSpPr/>
            <p:nvPr/>
          </p:nvSpPr>
          <p:spPr>
            <a:xfrm rot="5400000">
              <a:off x="6070684" y="3556026"/>
              <a:ext cx="371189" cy="87676"/>
            </a:xfrm>
            <a:prstGeom prst="rect">
              <a:avLst/>
            </a:prstGeom>
            <a:solidFill>
              <a:schemeClr val="tx2">
                <a:alpha val="6431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9" name="Graphic 248" descr="Caret Down">
              <a:extLst>
                <a:ext uri="{FF2B5EF4-FFF2-40B4-BE49-F238E27FC236}">
                  <a16:creationId xmlns:a16="http://schemas.microsoft.com/office/drawing/2014/main" id="{0A3A3484-4FD2-F74D-8DF5-2ADD1EE01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6054095" y="3469946"/>
              <a:ext cx="376057" cy="289155"/>
            </a:xfrm>
            <a:prstGeom prst="rect">
              <a:avLst/>
            </a:prstGeom>
          </p:spPr>
        </p:pic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4BD41B7C-16D1-704A-8D9D-88C1D2CFC7C1}"/>
              </a:ext>
            </a:extLst>
          </p:cNvPr>
          <p:cNvSpPr txBox="1"/>
          <p:nvPr/>
        </p:nvSpPr>
        <p:spPr>
          <a:xfrm>
            <a:off x="4972071" y="1284567"/>
            <a:ext cx="1730993" cy="384272"/>
          </a:xfrm>
          <a:prstGeom prst="rect">
            <a:avLst/>
          </a:prstGeom>
          <a:solidFill>
            <a:srgbClr val="EFF4F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Go to </a:t>
            </a:r>
            <a:r>
              <a:rPr lang="en-US" sz="14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Basement 1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5748C00-E11F-C242-8CF7-7EC36BEE4A69}"/>
              </a:ext>
            </a:extLst>
          </p:cNvPr>
          <p:cNvSpPr txBox="1"/>
          <p:nvPr/>
        </p:nvSpPr>
        <p:spPr>
          <a:xfrm>
            <a:off x="7368742" y="1196654"/>
            <a:ext cx="543802" cy="509370"/>
          </a:xfrm>
          <a:prstGeom prst="rect">
            <a:avLst/>
          </a:prstGeom>
          <a:solidFill>
            <a:srgbClr val="EFF4F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0m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BDA7AF7-87D9-5A4E-AB98-B0F9CE1508F0}"/>
              </a:ext>
            </a:extLst>
          </p:cNvPr>
          <p:cNvSpPr txBox="1"/>
          <p:nvPr/>
        </p:nvSpPr>
        <p:spPr>
          <a:xfrm>
            <a:off x="6795703" y="6000229"/>
            <a:ext cx="8310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Light" panose="020B0403020202020204" pitchFamily="34" charset="0"/>
              </a:rPr>
              <a:t>50m</a:t>
            </a:r>
            <a:endParaRPr lang="en-US" sz="2000" dirty="0">
              <a:solidFill>
                <a:schemeClr val="accent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622F4B6-1D1A-5A4E-9603-7D926AA6DFAF}"/>
              </a:ext>
            </a:extLst>
          </p:cNvPr>
          <p:cNvSpPr txBox="1"/>
          <p:nvPr/>
        </p:nvSpPr>
        <p:spPr>
          <a:xfrm>
            <a:off x="7379072" y="1506050"/>
            <a:ext cx="573621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10m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46081C3-E7C7-5A4E-9036-A060C4518F98}"/>
              </a:ext>
            </a:extLst>
          </p:cNvPr>
          <p:cNvSpPr txBox="1"/>
          <p:nvPr/>
        </p:nvSpPr>
        <p:spPr>
          <a:xfrm>
            <a:off x="4989007" y="1588115"/>
            <a:ext cx="2432292" cy="321691"/>
          </a:xfrm>
          <a:prstGeom prst="rect">
            <a:avLst/>
          </a:prstGeom>
          <a:solidFill>
            <a:srgbClr val="EFF4F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Exit the lift and turn left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01FF61-DF4C-EF41-9D35-2BA8D47219B6}"/>
              </a:ext>
            </a:extLst>
          </p:cNvPr>
          <p:cNvGrpSpPr/>
          <p:nvPr/>
        </p:nvGrpSpPr>
        <p:grpSpPr>
          <a:xfrm>
            <a:off x="4400914" y="1358536"/>
            <a:ext cx="3674096" cy="5390583"/>
            <a:chOff x="8385251" y="1023325"/>
            <a:chExt cx="3674096" cy="5390583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1F98142-D309-7747-9C0A-1FE469AE3384}"/>
                </a:ext>
              </a:extLst>
            </p:cNvPr>
            <p:cNvGrpSpPr/>
            <p:nvPr/>
          </p:nvGrpSpPr>
          <p:grpSpPr>
            <a:xfrm>
              <a:off x="8385251" y="1023325"/>
              <a:ext cx="3527799" cy="5390583"/>
              <a:chOff x="4402067" y="4494039"/>
              <a:chExt cx="3527799" cy="2138663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CDED2FE0-F487-9E4C-96F9-3A996781922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46" name="Round Same-side Corner of Rectangle 245">
                <a:extLst>
                  <a:ext uri="{FF2B5EF4-FFF2-40B4-BE49-F238E27FC236}">
                    <a16:creationId xmlns:a16="http://schemas.microsoft.com/office/drawing/2014/main" id="{3B5B4E54-EF38-B045-A8A8-152BB1628AFF}"/>
                  </a:ext>
                </a:extLst>
              </p:cNvPr>
              <p:cNvSpPr/>
              <p:nvPr/>
            </p:nvSpPr>
            <p:spPr>
              <a:xfrm rot="10800000">
                <a:off x="4402067" y="5473590"/>
                <a:ext cx="3527215" cy="1159112"/>
              </a:xfrm>
              <a:prstGeom prst="round2SameRect">
                <a:avLst>
                  <a:gd name="adj1" fmla="val 1052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D1959717-60F1-6840-B398-14E9289BA987}"/>
                </a:ext>
              </a:extLst>
            </p:cNvPr>
            <p:cNvGrpSpPr/>
            <p:nvPr/>
          </p:nvGrpSpPr>
          <p:grpSpPr>
            <a:xfrm>
              <a:off x="8466360" y="1216560"/>
              <a:ext cx="3414008" cy="787839"/>
              <a:chOff x="4490571" y="1387208"/>
              <a:chExt cx="3414008" cy="787839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5C14BE-F878-D14A-8D31-373E93B3EC6B}"/>
                  </a:ext>
                </a:extLst>
              </p:cNvPr>
              <p:cNvSpPr txBox="1"/>
              <p:nvPr/>
            </p:nvSpPr>
            <p:spPr>
              <a:xfrm>
                <a:off x="4490571" y="1387208"/>
                <a:ext cx="15114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latin typeface="Helvetica" pitchFamily="2" charset="0"/>
                  </a:rPr>
                  <a:t>Route 1</a:t>
                </a:r>
                <a:endParaRPr lang="en-US" sz="24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0206E503-420C-9B4E-B9C4-29AEAC6DBA72}"/>
                  </a:ext>
                </a:extLst>
              </p:cNvPr>
              <p:cNvGrpSpPr/>
              <p:nvPr/>
            </p:nvGrpSpPr>
            <p:grpSpPr>
              <a:xfrm>
                <a:off x="5920836" y="1446192"/>
                <a:ext cx="266524" cy="266524"/>
                <a:chOff x="2402575" y="1147257"/>
                <a:chExt cx="469233" cy="469230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778D71A2-7304-9747-A5DA-E95FA6819668}"/>
                    </a:ext>
                  </a:extLst>
                </p:cNvPr>
                <p:cNvSpPr/>
                <p:nvPr/>
              </p:nvSpPr>
              <p:spPr>
                <a:xfrm>
                  <a:off x="2402575" y="1147257"/>
                  <a:ext cx="469233" cy="4692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41" name="Graphic 240" descr="Group of men">
                  <a:extLst>
                    <a:ext uri="{FF2B5EF4-FFF2-40B4-BE49-F238E27FC236}">
                      <a16:creationId xmlns:a16="http://schemas.microsoft.com/office/drawing/2014/main" id="{47017524-A633-EA4F-8F4D-C3EAA0BF03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671" y="1278064"/>
                  <a:ext cx="250573" cy="250571"/>
                </a:xfrm>
                <a:prstGeom prst="rect">
                  <a:avLst/>
                </a:prstGeom>
              </p:spPr>
            </p:pic>
            <p:sp>
              <p:nvSpPr>
                <p:cNvPr id="242" name="Rounded Rectangle 241">
                  <a:extLst>
                    <a:ext uri="{FF2B5EF4-FFF2-40B4-BE49-F238E27FC236}">
                      <a16:creationId xmlns:a16="http://schemas.microsoft.com/office/drawing/2014/main" id="{C45C4A7A-DE32-B54A-BB55-3E1360ED9EC2}"/>
                    </a:ext>
                  </a:extLst>
                </p:cNvPr>
                <p:cNvSpPr/>
                <p:nvPr/>
              </p:nvSpPr>
              <p:spPr>
                <a:xfrm>
                  <a:off x="2488028" y="1272549"/>
                  <a:ext cx="284527" cy="261609"/>
                </a:xfrm>
                <a:prstGeom prst="roundRect">
                  <a:avLst>
                    <a:gd name="adj" fmla="val 770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Triangle 242">
                  <a:extLst>
                    <a:ext uri="{FF2B5EF4-FFF2-40B4-BE49-F238E27FC236}">
                      <a16:creationId xmlns:a16="http://schemas.microsoft.com/office/drawing/2014/main" id="{BC7FD5B8-0AE3-EC4E-AE75-5E1A15CEE870}"/>
                    </a:ext>
                  </a:extLst>
                </p:cNvPr>
                <p:cNvSpPr/>
                <p:nvPr/>
              </p:nvSpPr>
              <p:spPr>
                <a:xfrm>
                  <a:off x="2555669" y="1196848"/>
                  <a:ext cx="61750" cy="45718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Triangle 243">
                  <a:extLst>
                    <a:ext uri="{FF2B5EF4-FFF2-40B4-BE49-F238E27FC236}">
                      <a16:creationId xmlns:a16="http://schemas.microsoft.com/office/drawing/2014/main" id="{EB43BD66-FBFA-8C4A-BA5E-A8D2E2AD99CE}"/>
                    </a:ext>
                  </a:extLst>
                </p:cNvPr>
                <p:cNvSpPr/>
                <p:nvPr/>
              </p:nvSpPr>
              <p:spPr>
                <a:xfrm rot="10800000">
                  <a:off x="2637312" y="1203276"/>
                  <a:ext cx="61750" cy="45718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0D7C2EE-65EF-7340-9731-BA514CEBBCFA}"/>
                  </a:ext>
                </a:extLst>
              </p:cNvPr>
              <p:cNvGrpSpPr/>
              <p:nvPr/>
            </p:nvGrpSpPr>
            <p:grpSpPr>
              <a:xfrm>
                <a:off x="5608715" y="1446191"/>
                <a:ext cx="270313" cy="270313"/>
                <a:chOff x="2050718" y="2379234"/>
                <a:chExt cx="469232" cy="469232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F6B3622-77CB-BB47-BD62-FB8E1D6DBF34}"/>
                    </a:ext>
                  </a:extLst>
                </p:cNvPr>
                <p:cNvSpPr/>
                <p:nvPr/>
              </p:nvSpPr>
              <p:spPr>
                <a:xfrm>
                  <a:off x="2050718" y="2379234"/>
                  <a:ext cx="469232" cy="46923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239" name="Graphic 238" descr="Person in wheelchair">
                  <a:extLst>
                    <a:ext uri="{FF2B5EF4-FFF2-40B4-BE49-F238E27FC236}">
                      <a16:creationId xmlns:a16="http://schemas.microsoft.com/office/drawing/2014/main" id="{2CE1F392-BDE2-6746-9462-2E0CEAE40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8588" y="2422282"/>
                  <a:ext cx="393495" cy="393495"/>
                </a:xfrm>
                <a:prstGeom prst="rect">
                  <a:avLst/>
                </a:prstGeom>
              </p:spPr>
            </p:pic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2F2C0F1-3BDE-204F-B051-350F542A3BD2}"/>
                  </a:ext>
                </a:extLst>
              </p:cNvPr>
              <p:cNvSpPr/>
              <p:nvPr/>
            </p:nvSpPr>
            <p:spPr>
              <a:xfrm>
                <a:off x="4586494" y="1776522"/>
                <a:ext cx="3176178" cy="47594"/>
              </a:xfrm>
              <a:prstGeom prst="rect">
                <a:avLst/>
              </a:prstGeom>
              <a:solidFill>
                <a:srgbClr val="85E6D5">
                  <a:alpha val="6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0D1622CC-A67D-A049-89B6-2E65A4120E4D}"/>
                  </a:ext>
                </a:extLst>
              </p:cNvPr>
              <p:cNvSpPr txBox="1"/>
              <p:nvPr/>
            </p:nvSpPr>
            <p:spPr>
              <a:xfrm>
                <a:off x="7073558" y="1399732"/>
                <a:ext cx="831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Helvetica Light" panose="020B0403020202020204" pitchFamily="34" charset="0"/>
                  </a:rPr>
                  <a:t>50m</a:t>
                </a:r>
                <a:endParaRPr lang="en-US" sz="2000" dirty="0">
                  <a:solidFill>
                    <a:schemeClr val="accent1"/>
                  </a:solidFill>
                  <a:latin typeface="Helvetica Light" panose="020B0403020202020204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FC237245-4D8E-8945-A7F6-893A233B3BCC}"/>
                  </a:ext>
                </a:extLst>
              </p:cNvPr>
              <p:cNvSpPr txBox="1"/>
              <p:nvPr/>
            </p:nvSpPr>
            <p:spPr>
              <a:xfrm>
                <a:off x="4520773" y="1867270"/>
                <a:ext cx="11669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2"/>
                    </a:solidFill>
                    <a:latin typeface="Helvetica" pitchFamily="2" charset="0"/>
                  </a:rPr>
                  <a:t>ETA: 3</a:t>
                </a:r>
                <a:r>
                  <a:rPr lang="en-US" sz="1400" dirty="0">
                    <a:solidFill>
                      <a:schemeClr val="tx2"/>
                    </a:solidFill>
                    <a:latin typeface="Helvetica" pitchFamily="2" charset="0"/>
                  </a:rPr>
                  <a:t> MIN</a:t>
                </a:r>
                <a:r>
                  <a:rPr lang="en-US" sz="1400" b="1" dirty="0">
                    <a:solidFill>
                      <a:schemeClr val="tx2"/>
                    </a:solidFill>
                    <a:latin typeface="Helvetica" pitchFamily="2" charset="0"/>
                  </a:rPr>
                  <a:t> </a:t>
                </a: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D0DDC2EF-CFE6-5049-8871-EAB138EE07D7}"/>
                </a:ext>
              </a:extLst>
            </p:cNvPr>
            <p:cNvGrpSpPr/>
            <p:nvPr/>
          </p:nvGrpSpPr>
          <p:grpSpPr>
            <a:xfrm>
              <a:off x="8695231" y="2517698"/>
              <a:ext cx="3343381" cy="428623"/>
              <a:chOff x="4719442" y="2623031"/>
              <a:chExt cx="3343381" cy="428623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39F9193-B7A8-F046-BB7D-ED21E29334AE}"/>
                  </a:ext>
                </a:extLst>
              </p:cNvPr>
              <p:cNvSpPr txBox="1"/>
              <p:nvPr/>
            </p:nvSpPr>
            <p:spPr>
              <a:xfrm>
                <a:off x="5630531" y="2629975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Head South and turn right</a:t>
                </a:r>
              </a:p>
            </p:txBody>
          </p:sp>
          <p:pic>
            <p:nvPicPr>
              <p:cNvPr id="230" name="Graphic 229" descr="Return">
                <a:extLst>
                  <a:ext uri="{FF2B5EF4-FFF2-40B4-BE49-F238E27FC236}">
                    <a16:creationId xmlns:a16="http://schemas.microsoft.com/office/drawing/2014/main" id="{735285C7-BFE0-7B42-B8D8-CEB2D331A8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6467"/>
              <a:stretch/>
            </p:blipFill>
            <p:spPr>
              <a:xfrm rot="5400000" flipH="1">
                <a:off x="4729333" y="2657489"/>
                <a:ext cx="384274" cy="404055"/>
              </a:xfrm>
              <a:prstGeom prst="rect">
                <a:avLst/>
              </a:prstGeom>
            </p:spPr>
          </p:pic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3B4FBBB-98D8-4A4E-96E4-0363AE899DE6}"/>
                  </a:ext>
                </a:extLst>
              </p:cNvPr>
              <p:cNvSpPr txBox="1"/>
              <p:nvPr/>
            </p:nvSpPr>
            <p:spPr>
              <a:xfrm>
                <a:off x="5137483" y="2623031"/>
                <a:ext cx="573621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10m</a:t>
                </a: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6666CEB-6A2D-B941-AF42-7B1DA69FA492}"/>
                </a:ext>
              </a:extLst>
            </p:cNvPr>
            <p:cNvGrpSpPr/>
            <p:nvPr/>
          </p:nvGrpSpPr>
          <p:grpSpPr>
            <a:xfrm>
              <a:off x="8695231" y="2973029"/>
              <a:ext cx="3353507" cy="428531"/>
              <a:chOff x="4719442" y="3078362"/>
              <a:chExt cx="3353507" cy="42853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F2CE619C-6A0C-CF4B-A433-A469A9959BDB}"/>
                  </a:ext>
                </a:extLst>
              </p:cNvPr>
              <p:cNvSpPr txBox="1"/>
              <p:nvPr/>
            </p:nvSpPr>
            <p:spPr>
              <a:xfrm>
                <a:off x="5640657" y="307836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left towards the lift</a:t>
                </a:r>
              </a:p>
            </p:txBody>
          </p:sp>
          <p:pic>
            <p:nvPicPr>
              <p:cNvPr id="227" name="Graphic 226" descr="Return">
                <a:extLst>
                  <a:ext uri="{FF2B5EF4-FFF2-40B4-BE49-F238E27FC236}">
                    <a16:creationId xmlns:a16="http://schemas.microsoft.com/office/drawing/2014/main" id="{66EC7508-E9E7-D64E-BE09-D8BC084CE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3112722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5E8512F6-49FB-4D4E-8802-94F10ED93694}"/>
                  </a:ext>
                </a:extLst>
              </p:cNvPr>
              <p:cNvSpPr txBox="1"/>
              <p:nvPr/>
            </p:nvSpPr>
            <p:spPr>
              <a:xfrm>
                <a:off x="5145442" y="3085597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35m</a:t>
                </a: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5F4ACA64-D91A-CE4D-A727-B93B90AC02CB}"/>
                </a:ext>
              </a:extLst>
            </p:cNvPr>
            <p:cNvGrpSpPr/>
            <p:nvPr/>
          </p:nvGrpSpPr>
          <p:grpSpPr>
            <a:xfrm>
              <a:off x="8763770" y="3438789"/>
              <a:ext cx="3295577" cy="459644"/>
              <a:chOff x="4787981" y="3544122"/>
              <a:chExt cx="3295577" cy="459644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ADB55AEA-45EA-F843-A8B4-863B34EE5252}"/>
                  </a:ext>
                </a:extLst>
              </p:cNvPr>
              <p:cNvGrpSpPr/>
              <p:nvPr/>
            </p:nvGrpSpPr>
            <p:grpSpPr>
              <a:xfrm>
                <a:off x="4787981" y="3619492"/>
                <a:ext cx="300383" cy="384274"/>
                <a:chOff x="2488023" y="1272551"/>
                <a:chExt cx="284527" cy="363994"/>
              </a:xfrm>
            </p:grpSpPr>
            <p:pic>
              <p:nvPicPr>
                <p:cNvPr id="223" name="Graphic 222" descr="Group of men">
                  <a:extLst>
                    <a:ext uri="{FF2B5EF4-FFF2-40B4-BE49-F238E27FC236}">
                      <a16:creationId xmlns:a16="http://schemas.microsoft.com/office/drawing/2014/main" id="{13199CD9-B8B1-284C-A6C5-94785340D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663" y="1278070"/>
                  <a:ext cx="250572" cy="250572"/>
                </a:xfrm>
                <a:prstGeom prst="rect">
                  <a:avLst/>
                </a:prstGeom>
              </p:spPr>
            </p:pic>
            <p:sp>
              <p:nvSpPr>
                <p:cNvPr id="224" name="Rounded Rectangle 223">
                  <a:extLst>
                    <a:ext uri="{FF2B5EF4-FFF2-40B4-BE49-F238E27FC236}">
                      <a16:creationId xmlns:a16="http://schemas.microsoft.com/office/drawing/2014/main" id="{BF38C4CD-7824-BD46-879E-E10FA34F246D}"/>
                    </a:ext>
                  </a:extLst>
                </p:cNvPr>
                <p:cNvSpPr/>
                <p:nvPr/>
              </p:nvSpPr>
              <p:spPr>
                <a:xfrm>
                  <a:off x="2488023" y="1272551"/>
                  <a:ext cx="284527" cy="261609"/>
                </a:xfrm>
                <a:prstGeom prst="roundRect">
                  <a:avLst>
                    <a:gd name="adj" fmla="val 7705"/>
                  </a:avLst>
                </a:prstGeom>
                <a:noFill/>
                <a:ln>
                  <a:solidFill>
                    <a:srgbClr val="44546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Triangle 224">
                  <a:extLst>
                    <a:ext uri="{FF2B5EF4-FFF2-40B4-BE49-F238E27FC236}">
                      <a16:creationId xmlns:a16="http://schemas.microsoft.com/office/drawing/2014/main" id="{9EF0330B-AB8A-B742-81A9-25A5C517425F}"/>
                    </a:ext>
                  </a:extLst>
                </p:cNvPr>
                <p:cNvSpPr/>
                <p:nvPr/>
              </p:nvSpPr>
              <p:spPr>
                <a:xfrm rot="10800000">
                  <a:off x="2563152" y="1572787"/>
                  <a:ext cx="130155" cy="63758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3E6094-E92B-B148-B0D0-1DF5C282260D}"/>
                  </a:ext>
                </a:extLst>
              </p:cNvPr>
              <p:cNvSpPr txBox="1"/>
              <p:nvPr/>
            </p:nvSpPr>
            <p:spPr>
              <a:xfrm>
                <a:off x="5231355" y="3546078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B1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CFEAB5A-9147-8547-AEAD-8FBBFFEE73E6}"/>
                  </a:ext>
                </a:extLst>
              </p:cNvPr>
              <p:cNvSpPr txBox="1"/>
              <p:nvPr/>
            </p:nvSpPr>
            <p:spPr>
              <a:xfrm>
                <a:off x="5651266" y="354412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Go to 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Basement 1</a:t>
                </a: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AD9D7E5-09EB-3141-A20F-C48CFBD6950E}"/>
                </a:ext>
              </a:extLst>
            </p:cNvPr>
            <p:cNvGrpSpPr/>
            <p:nvPr/>
          </p:nvGrpSpPr>
          <p:grpSpPr>
            <a:xfrm>
              <a:off x="8695231" y="3927385"/>
              <a:ext cx="3353507" cy="428531"/>
              <a:chOff x="4719442" y="4032718"/>
              <a:chExt cx="3353507" cy="428531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AFACF6D-7C3F-044E-B195-C88FF397E0E1}"/>
                  </a:ext>
                </a:extLst>
              </p:cNvPr>
              <p:cNvSpPr txBox="1"/>
              <p:nvPr/>
            </p:nvSpPr>
            <p:spPr>
              <a:xfrm>
                <a:off x="5640657" y="4032718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Exit the lift and turn left</a:t>
                </a:r>
              </a:p>
            </p:txBody>
          </p:sp>
          <p:pic>
            <p:nvPicPr>
              <p:cNvPr id="218" name="Graphic 217" descr="Return">
                <a:extLst>
                  <a:ext uri="{FF2B5EF4-FFF2-40B4-BE49-F238E27FC236}">
                    <a16:creationId xmlns:a16="http://schemas.microsoft.com/office/drawing/2014/main" id="{03786538-2FA3-F041-A749-03B19769A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4067078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4C6FFC61-454B-344B-9AC8-B9E3ED04A67F}"/>
                  </a:ext>
                </a:extLst>
              </p:cNvPr>
              <p:cNvSpPr txBox="1"/>
              <p:nvPr/>
            </p:nvSpPr>
            <p:spPr>
              <a:xfrm>
                <a:off x="5225750" y="4043522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0m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519E62D-B714-1647-B6C8-87FC739320A8}"/>
                </a:ext>
              </a:extLst>
            </p:cNvPr>
            <p:cNvGrpSpPr/>
            <p:nvPr/>
          </p:nvGrpSpPr>
          <p:grpSpPr>
            <a:xfrm>
              <a:off x="8695231" y="4400595"/>
              <a:ext cx="3353507" cy="428531"/>
              <a:chOff x="4719442" y="4505928"/>
              <a:chExt cx="3353507" cy="428531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412FF03-F6EE-7944-B3DC-D97095912619}"/>
                  </a:ext>
                </a:extLst>
              </p:cNvPr>
              <p:cNvSpPr txBox="1"/>
              <p:nvPr/>
            </p:nvSpPr>
            <p:spPr>
              <a:xfrm>
                <a:off x="5640657" y="4505928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left and head West</a:t>
                </a:r>
              </a:p>
            </p:txBody>
          </p:sp>
          <p:pic>
            <p:nvPicPr>
              <p:cNvPr id="215" name="Graphic 214" descr="Return">
                <a:extLst>
                  <a:ext uri="{FF2B5EF4-FFF2-40B4-BE49-F238E27FC236}">
                    <a16:creationId xmlns:a16="http://schemas.microsoft.com/office/drawing/2014/main" id="{688A70E4-A45D-3447-BEED-B98C9FFF0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6467"/>
              <a:stretch/>
            </p:blipFill>
            <p:spPr>
              <a:xfrm rot="5400000" flipH="1" flipV="1">
                <a:off x="4729339" y="4540288"/>
                <a:ext cx="384274" cy="404068"/>
              </a:xfrm>
              <a:prstGeom prst="rect">
                <a:avLst/>
              </a:prstGeom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5AA26D07-583D-2A45-A8F6-864361CB492B}"/>
                  </a:ext>
                </a:extLst>
              </p:cNvPr>
              <p:cNvSpPr txBox="1"/>
              <p:nvPr/>
            </p:nvSpPr>
            <p:spPr>
              <a:xfrm>
                <a:off x="5173498" y="4516732"/>
                <a:ext cx="622590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15m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E1F1DED-1C85-614C-819F-C1182D000ECF}"/>
                </a:ext>
              </a:extLst>
            </p:cNvPr>
            <p:cNvGrpSpPr/>
            <p:nvPr/>
          </p:nvGrpSpPr>
          <p:grpSpPr>
            <a:xfrm>
              <a:off x="8695231" y="4906048"/>
              <a:ext cx="3343381" cy="428623"/>
              <a:chOff x="4719442" y="5011381"/>
              <a:chExt cx="3343381" cy="428623"/>
            </a:xfrm>
          </p:grpSpPr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78E403B-5641-2F43-805C-8DFFB5618209}"/>
                  </a:ext>
                </a:extLst>
              </p:cNvPr>
              <p:cNvSpPr txBox="1"/>
              <p:nvPr/>
            </p:nvSpPr>
            <p:spPr>
              <a:xfrm>
                <a:off x="5630531" y="5018325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Turn right and head North</a:t>
                </a:r>
              </a:p>
            </p:txBody>
          </p:sp>
          <p:pic>
            <p:nvPicPr>
              <p:cNvPr id="212" name="Graphic 211" descr="Return">
                <a:extLst>
                  <a:ext uri="{FF2B5EF4-FFF2-40B4-BE49-F238E27FC236}">
                    <a16:creationId xmlns:a16="http://schemas.microsoft.com/office/drawing/2014/main" id="{BEAA8E0B-4476-5941-94A2-E5D5C9055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6467"/>
              <a:stretch/>
            </p:blipFill>
            <p:spPr>
              <a:xfrm rot="5400000" flipH="1">
                <a:off x="4729333" y="5045839"/>
                <a:ext cx="384274" cy="404055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7BC37BB-A7B0-294F-B263-F807E3F288FD}"/>
                  </a:ext>
                </a:extLst>
              </p:cNvPr>
              <p:cNvSpPr txBox="1"/>
              <p:nvPr/>
            </p:nvSpPr>
            <p:spPr>
              <a:xfrm>
                <a:off x="5189736" y="5011381"/>
                <a:ext cx="57829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35m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04C5AFB-0E51-8541-852A-26A6690472AF}"/>
                </a:ext>
              </a:extLst>
            </p:cNvPr>
            <p:cNvGrpSpPr/>
            <p:nvPr/>
          </p:nvGrpSpPr>
          <p:grpSpPr>
            <a:xfrm>
              <a:off x="8711688" y="2106222"/>
              <a:ext cx="3322255" cy="404546"/>
              <a:chOff x="4735899" y="2211555"/>
              <a:chExt cx="3322255" cy="404546"/>
            </a:xfrm>
          </p:grpSpPr>
          <p:pic>
            <p:nvPicPr>
              <p:cNvPr id="208" name="Graphic 207" descr="Exit">
                <a:extLst>
                  <a:ext uri="{FF2B5EF4-FFF2-40B4-BE49-F238E27FC236}">
                    <a16:creationId xmlns:a16="http://schemas.microsoft.com/office/drawing/2014/main" id="{4E30F374-386E-CB47-8CE6-67B20638C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735899" y="2211555"/>
                <a:ext cx="404546" cy="404546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50503BC-35F3-DE48-AF7C-CB6F79FB1A58}"/>
                  </a:ext>
                </a:extLst>
              </p:cNvPr>
              <p:cNvSpPr txBox="1"/>
              <p:nvPr/>
            </p:nvSpPr>
            <p:spPr>
              <a:xfrm>
                <a:off x="5625862" y="2221132"/>
                <a:ext cx="2432292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Exit 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TR14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619574F-59C8-3B41-A97F-B9A00C1230C4}"/>
                  </a:ext>
                </a:extLst>
              </p:cNvPr>
              <p:cNvSpPr txBox="1"/>
              <p:nvPr/>
            </p:nvSpPr>
            <p:spPr>
              <a:xfrm>
                <a:off x="5185067" y="2214188"/>
                <a:ext cx="44846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5m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9294738-55BE-B44D-A8DF-9BFB32BA03DB}"/>
                </a:ext>
              </a:extLst>
            </p:cNvPr>
            <p:cNvGrpSpPr/>
            <p:nvPr/>
          </p:nvGrpSpPr>
          <p:grpSpPr>
            <a:xfrm>
              <a:off x="8533878" y="5376929"/>
              <a:ext cx="3500065" cy="797874"/>
              <a:chOff x="4558089" y="5482262"/>
              <a:chExt cx="3500065" cy="797874"/>
            </a:xfrm>
          </p:grpSpPr>
          <p:pic>
            <p:nvPicPr>
              <p:cNvPr id="205" name="Graphic 204" descr="Golf Flag In Hole">
                <a:extLst>
                  <a:ext uri="{FF2B5EF4-FFF2-40B4-BE49-F238E27FC236}">
                    <a16:creationId xmlns:a16="http://schemas.microsoft.com/office/drawing/2014/main" id="{EBC6CEF7-C9A3-1F48-AF31-74D6CCA68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 r="38166" b="58011"/>
              <a:stretch/>
            </p:blipFill>
            <p:spPr>
              <a:xfrm>
                <a:off x="4558089" y="5482262"/>
                <a:ext cx="565409" cy="538754"/>
              </a:xfrm>
              <a:prstGeom prst="rect">
                <a:avLst/>
              </a:prstGeom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514C6EA-6F3B-ED41-87E4-82D13837D5DC}"/>
                  </a:ext>
                </a:extLst>
              </p:cNvPr>
              <p:cNvSpPr txBox="1"/>
              <p:nvPr/>
            </p:nvSpPr>
            <p:spPr>
              <a:xfrm>
                <a:off x="5625862" y="5572698"/>
                <a:ext cx="2432292" cy="70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You have reached your destination,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 The Arc LT</a:t>
                </a:r>
                <a:r>
                  <a:rPr lang="en-US" sz="1400" dirty="0"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!</a:t>
                </a: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D21BF74-E89D-C64C-BFB8-1E91DE83EE8C}"/>
                  </a:ext>
                </a:extLst>
              </p:cNvPr>
              <p:cNvSpPr txBox="1"/>
              <p:nvPr/>
            </p:nvSpPr>
            <p:spPr>
              <a:xfrm>
                <a:off x="5185067" y="5565754"/>
                <a:ext cx="578296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0m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4C247E6-8E98-864A-ACFF-6DCD5D6995F6}"/>
                </a:ext>
              </a:extLst>
            </p:cNvPr>
            <p:cNvGrpSpPr/>
            <p:nvPr/>
          </p:nvGrpSpPr>
          <p:grpSpPr>
            <a:xfrm>
              <a:off x="8552490" y="3617309"/>
              <a:ext cx="105847" cy="2173191"/>
              <a:chOff x="4576701" y="3722642"/>
              <a:chExt cx="105847" cy="2173191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8572E5C-242A-8642-B5D1-90FCF5FD1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16" y="3770669"/>
                <a:ext cx="0" cy="2068428"/>
              </a:xfrm>
              <a:prstGeom prst="line">
                <a:avLst/>
              </a:prstGeom>
              <a:ln w="28575">
                <a:solidFill>
                  <a:srgbClr val="44546A">
                    <a:alpha val="45882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31C013A-BCBA-3348-8ADE-B1D91384A51B}"/>
                  </a:ext>
                </a:extLst>
              </p:cNvPr>
              <p:cNvSpPr/>
              <p:nvPr/>
            </p:nvSpPr>
            <p:spPr>
              <a:xfrm>
                <a:off x="4576701" y="3722642"/>
                <a:ext cx="96054" cy="96054"/>
              </a:xfrm>
              <a:prstGeom prst="ellipse">
                <a:avLst/>
              </a:prstGeom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BD8ACE9-171D-DD4A-8B5C-DCFA92838B9E}"/>
                  </a:ext>
                </a:extLst>
              </p:cNvPr>
              <p:cNvSpPr/>
              <p:nvPr/>
            </p:nvSpPr>
            <p:spPr>
              <a:xfrm>
                <a:off x="4586494" y="5799779"/>
                <a:ext cx="96054" cy="960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pic>
        <p:nvPicPr>
          <p:cNvPr id="201" name="Graphic 200" descr="Caret Down">
            <a:extLst>
              <a:ext uri="{FF2B5EF4-FFF2-40B4-BE49-F238E27FC236}">
                <a16:creationId xmlns:a16="http://schemas.microsoft.com/office/drawing/2014/main" id="{093FA52B-6E38-1E4D-BCA2-129D7D46EA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0951" y="1346395"/>
            <a:ext cx="490313" cy="2586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77A5F-E220-7547-A546-3C3501E8D1A4}"/>
              </a:ext>
            </a:extLst>
          </p:cNvPr>
          <p:cNvGrpSpPr/>
          <p:nvPr/>
        </p:nvGrpSpPr>
        <p:grpSpPr>
          <a:xfrm>
            <a:off x="4148850" y="6408103"/>
            <a:ext cx="4161161" cy="455165"/>
            <a:chOff x="4148850" y="6408103"/>
            <a:chExt cx="4161161" cy="455165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84B56601-27CD-AA40-96FC-F281A1EBD4A1}"/>
                </a:ext>
              </a:extLst>
            </p:cNvPr>
            <p:cNvSpPr/>
            <p:nvPr/>
          </p:nvSpPr>
          <p:spPr>
            <a:xfrm>
              <a:off x="4292180" y="6629637"/>
              <a:ext cx="404165" cy="23363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9F9B58E2-87CD-E845-A56D-0025FBF883BC}"/>
                </a:ext>
              </a:extLst>
            </p:cNvPr>
            <p:cNvSpPr/>
            <p:nvPr/>
          </p:nvSpPr>
          <p:spPr>
            <a:xfrm rot="1273671">
              <a:off x="4148850" y="6425888"/>
              <a:ext cx="404165" cy="28335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D31379-AE1B-A54E-9A11-A4AB5B0A267A}"/>
                </a:ext>
              </a:extLst>
            </p:cNvPr>
            <p:cNvGrpSpPr/>
            <p:nvPr/>
          </p:nvGrpSpPr>
          <p:grpSpPr>
            <a:xfrm flipH="1">
              <a:off x="7546095" y="6408103"/>
              <a:ext cx="763916" cy="429134"/>
              <a:chOff x="7441798" y="6351349"/>
              <a:chExt cx="547489" cy="449623"/>
            </a:xfrm>
            <a:solidFill>
              <a:schemeClr val="bg1"/>
            </a:solidFill>
          </p:grpSpPr>
          <p:sp>
            <p:nvSpPr>
              <p:cNvPr id="85" name="Right Triangle 84">
                <a:extLst>
                  <a:ext uri="{FF2B5EF4-FFF2-40B4-BE49-F238E27FC236}">
                    <a16:creationId xmlns:a16="http://schemas.microsoft.com/office/drawing/2014/main" id="{E0E9277E-6B92-4A41-B75A-C09E25D36C3F}"/>
                  </a:ext>
                </a:extLst>
              </p:cNvPr>
              <p:cNvSpPr/>
              <p:nvPr/>
            </p:nvSpPr>
            <p:spPr>
              <a:xfrm>
                <a:off x="7585122" y="6635998"/>
                <a:ext cx="404165" cy="16497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ight Triangle 85">
                <a:extLst>
                  <a:ext uri="{FF2B5EF4-FFF2-40B4-BE49-F238E27FC236}">
                    <a16:creationId xmlns:a16="http://schemas.microsoft.com/office/drawing/2014/main" id="{05FEB927-6827-9E46-A7EF-F2D4D52FF62A}"/>
                  </a:ext>
                </a:extLst>
              </p:cNvPr>
              <p:cNvSpPr/>
              <p:nvPr/>
            </p:nvSpPr>
            <p:spPr>
              <a:xfrm rot="1273671">
                <a:off x="7441798" y="6351349"/>
                <a:ext cx="404165" cy="2833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6042D15-FBEC-8640-B381-89BFB2C3AE5D}"/>
                </a:ext>
              </a:extLst>
            </p:cNvPr>
            <p:cNvSpPr/>
            <p:nvPr/>
          </p:nvSpPr>
          <p:spPr>
            <a:xfrm rot="5400000">
              <a:off x="6172673" y="5269477"/>
              <a:ext cx="45719" cy="30414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2CB2AD7-3401-7C42-B005-79784829B50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83D14CA-31F9-6D45-BFC7-8884FC6B1C14}"/>
              </a:ext>
            </a:extLst>
          </p:cNvPr>
          <p:cNvSpPr txBox="1"/>
          <p:nvPr/>
        </p:nvSpPr>
        <p:spPr>
          <a:xfrm>
            <a:off x="312794" y="1106238"/>
            <a:ext cx="3404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11. Navigation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Route progress</a:t>
            </a:r>
          </a:p>
        </p:txBody>
      </p:sp>
      <p:pic>
        <p:nvPicPr>
          <p:cNvPr id="257" name="Graphic 256" descr="Route (Two Pins With A Path)">
            <a:extLst>
              <a:ext uri="{FF2B5EF4-FFF2-40B4-BE49-F238E27FC236}">
                <a16:creationId xmlns:a16="http://schemas.microsoft.com/office/drawing/2014/main" id="{6C5FA434-3A84-B24A-9771-359D9BC138D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11285" y="434478"/>
            <a:ext cx="668339" cy="668339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520552B-7B66-9645-9A56-A95A0FDD399A}"/>
              </a:ext>
            </a:extLst>
          </p:cNvPr>
          <p:cNvSpPr txBox="1"/>
          <p:nvPr/>
        </p:nvSpPr>
        <p:spPr>
          <a:xfrm>
            <a:off x="318770" y="3282632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continue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D59CE15-12AF-CB41-9830-DB40B6B58B39}"/>
              </a:ext>
            </a:extLst>
          </p:cNvPr>
          <p:cNvSpPr txBox="1"/>
          <p:nvPr/>
        </p:nvSpPr>
        <p:spPr>
          <a:xfrm>
            <a:off x="329730" y="1869728"/>
            <a:ext cx="3609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As users follow the directions, their progress will be seen on the route. The user location indicator will move and the route will darken when user has completed that step.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D028856-172E-3A4F-864F-782D0B38E9A4}"/>
              </a:ext>
            </a:extLst>
          </p:cNvPr>
          <p:cNvGrpSpPr/>
          <p:nvPr/>
        </p:nvGrpSpPr>
        <p:grpSpPr>
          <a:xfrm>
            <a:off x="1072890" y="4034507"/>
            <a:ext cx="3509330" cy="1167640"/>
            <a:chOff x="2086135" y="4013741"/>
            <a:chExt cx="3509330" cy="1167640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F26D9BA-7F19-5C40-A79F-935E8D0FA72C}"/>
                </a:ext>
              </a:extLst>
            </p:cNvPr>
            <p:cNvSpPr txBox="1"/>
            <p:nvPr/>
          </p:nvSpPr>
          <p:spPr>
            <a:xfrm>
              <a:off x="2086135" y="4596606"/>
              <a:ext cx="2150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User’s updated location</a:t>
              </a: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3E65CD6-90AF-5641-8F1D-675CB7B99509}"/>
                </a:ext>
              </a:extLst>
            </p:cNvPr>
            <p:cNvCxnSpPr>
              <a:cxnSpLocks/>
              <a:stCxn id="203" idx="3"/>
            </p:cNvCxnSpPr>
            <p:nvPr/>
          </p:nvCxnSpPr>
          <p:spPr>
            <a:xfrm flipH="1">
              <a:off x="3732259" y="4013741"/>
              <a:ext cx="1863206" cy="84337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6ED28B9-EB33-F848-99BA-B1EA40ED7640}"/>
              </a:ext>
            </a:extLst>
          </p:cNvPr>
          <p:cNvGrpSpPr/>
          <p:nvPr/>
        </p:nvGrpSpPr>
        <p:grpSpPr>
          <a:xfrm>
            <a:off x="6166834" y="1453046"/>
            <a:ext cx="4696636" cy="1882247"/>
            <a:chOff x="-1027149" y="3555216"/>
            <a:chExt cx="4986687" cy="1882247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AA05789-E976-AF4D-B9FF-7880D31713C9}"/>
                </a:ext>
              </a:extLst>
            </p:cNvPr>
            <p:cNvSpPr txBox="1"/>
            <p:nvPr/>
          </p:nvSpPr>
          <p:spPr>
            <a:xfrm>
              <a:off x="1498253" y="4852688"/>
              <a:ext cx="2461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close directions tab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2284CFF-67B8-F64D-97F7-09F423FD4721}"/>
                </a:ext>
              </a:extLst>
            </p:cNvPr>
            <p:cNvCxnSpPr>
              <a:cxnSpLocks/>
              <a:stCxn id="265" idx="1"/>
            </p:cNvCxnSpPr>
            <p:nvPr/>
          </p:nvCxnSpPr>
          <p:spPr>
            <a:xfrm flipH="1" flipV="1">
              <a:off x="-1027149" y="3555216"/>
              <a:ext cx="2525402" cy="158986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EEA76D1-78D2-8645-BB2C-F31CF76032B0}"/>
              </a:ext>
            </a:extLst>
          </p:cNvPr>
          <p:cNvGrpSpPr/>
          <p:nvPr/>
        </p:nvGrpSpPr>
        <p:grpSpPr>
          <a:xfrm>
            <a:off x="1395659" y="5687987"/>
            <a:ext cx="4527546" cy="584775"/>
            <a:chOff x="1929335" y="4601975"/>
            <a:chExt cx="4527546" cy="58477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D500D4F-2D36-A34F-AEAD-0BA7B48D0DB6}"/>
                </a:ext>
              </a:extLst>
            </p:cNvPr>
            <p:cNvSpPr txBox="1"/>
            <p:nvPr/>
          </p:nvSpPr>
          <p:spPr>
            <a:xfrm>
              <a:off x="1929335" y="4601975"/>
              <a:ext cx="2150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”slide” up directions tab</a:t>
              </a: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AE3201D0-9717-3C4F-BB65-92ED7D19B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2258" y="4665170"/>
              <a:ext cx="2724623" cy="19194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8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074 L 0.04609 -0.04144 L 0.04609 -0.08773 L 0.06237 -0.08773 L 0.06237 -0.05208 L 0.06237 -0.05208 " pathEditMode="relative" ptsTypes="AAAAAAA">
                                      <p:cBhvr>
                                        <p:cTn id="19" dur="5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  <p:bldLst>
      <p:bldP spid="253" grpId="0" animBg="1"/>
      <p:bldP spid="179" grpId="0" animBg="1"/>
      <p:bldP spid="127" grpId="0" animBg="1"/>
      <p:bldP spid="189" grpId="0" animBg="1"/>
      <p:bldP spid="254" grpId="0" animBg="1"/>
      <p:bldP spid="256" grpId="0" animBg="1"/>
      <p:bldP spid="262" grpId="0" animBg="1"/>
      <p:bldP spid="255" grpId="0" animBg="1"/>
      <p:bldP spid="258" grpId="0"/>
      <p:bldP spid="258" grpId="1"/>
      <p:bldP spid="258" grpId="3"/>
      <p:bldP spid="2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6" y="28314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rgbClr val="EFF3F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rapezium 71">
            <a:extLst>
              <a:ext uri="{FF2B5EF4-FFF2-40B4-BE49-F238E27FC236}">
                <a16:creationId xmlns:a16="http://schemas.microsoft.com/office/drawing/2014/main" id="{7E30B4F8-C1AD-B04D-82BC-310DBBC69B7F}"/>
              </a:ext>
            </a:extLst>
          </p:cNvPr>
          <p:cNvSpPr/>
          <p:nvPr/>
        </p:nvSpPr>
        <p:spPr>
          <a:xfrm rot="16200000">
            <a:off x="5667766" y="2791956"/>
            <a:ext cx="3096326" cy="1431066"/>
          </a:xfrm>
          <a:prstGeom prst="trapezoid">
            <a:avLst>
              <a:gd name="adj" fmla="val 42240"/>
            </a:avLst>
          </a:prstGeom>
          <a:solidFill>
            <a:schemeClr val="tx1">
              <a:lumMod val="50000"/>
              <a:lumOff val="50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7F58FCD-3940-1340-A2A3-7350000A431E}"/>
              </a:ext>
            </a:extLst>
          </p:cNvPr>
          <p:cNvGrpSpPr/>
          <p:nvPr/>
        </p:nvGrpSpPr>
        <p:grpSpPr>
          <a:xfrm>
            <a:off x="5783129" y="4277046"/>
            <a:ext cx="1227110" cy="346253"/>
            <a:chOff x="5865541" y="3849932"/>
            <a:chExt cx="1227110" cy="346253"/>
          </a:xfrm>
        </p:grpSpPr>
        <p:sp>
          <p:nvSpPr>
            <p:cNvPr id="261" name="Trapezium 260">
              <a:extLst>
                <a:ext uri="{FF2B5EF4-FFF2-40B4-BE49-F238E27FC236}">
                  <a16:creationId xmlns:a16="http://schemas.microsoft.com/office/drawing/2014/main" id="{94AD2C90-A402-4549-98DF-597E797ACFC5}"/>
                </a:ext>
              </a:extLst>
            </p:cNvPr>
            <p:cNvSpPr/>
            <p:nvPr/>
          </p:nvSpPr>
          <p:spPr>
            <a:xfrm>
              <a:off x="5865541" y="3923112"/>
              <a:ext cx="1227110" cy="196277"/>
            </a:xfrm>
            <a:prstGeom prst="trapezoid">
              <a:avLst>
                <a:gd name="adj" fmla="val 36637"/>
              </a:avLst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Right Triangle 261">
              <a:extLst>
                <a:ext uri="{FF2B5EF4-FFF2-40B4-BE49-F238E27FC236}">
                  <a16:creationId xmlns:a16="http://schemas.microsoft.com/office/drawing/2014/main" id="{1D8FF1E2-E1C7-9D45-8721-3FB2BF19B1C0}"/>
                </a:ext>
              </a:extLst>
            </p:cNvPr>
            <p:cNvSpPr/>
            <p:nvPr/>
          </p:nvSpPr>
          <p:spPr>
            <a:xfrm rot="13338435">
              <a:off x="6626306" y="3849932"/>
              <a:ext cx="461123" cy="346253"/>
            </a:xfrm>
            <a:prstGeom prst="rtTriangle">
              <a:avLst/>
            </a:prstGeom>
            <a:solidFill>
              <a:srgbClr val="85E6D5">
                <a:alpha val="6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AD10347-7912-1046-B5B6-668426E34820}"/>
              </a:ext>
            </a:extLst>
          </p:cNvPr>
          <p:cNvSpPr/>
          <p:nvPr/>
        </p:nvSpPr>
        <p:spPr>
          <a:xfrm>
            <a:off x="4455965" y="868889"/>
            <a:ext cx="913932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21" name="Graphic 120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839E90-0302-DF45-8583-6588AEA1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05087" y="877431"/>
            <a:ext cx="397076" cy="34491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33911" y="4876384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5055655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hlinkClick r:id="rId8" action="ppaction://hlinksldjump"/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hlinkClick r:id="rId8" action="ppaction://hlinksldjump"/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3D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F0D4E5-38F5-4B49-BCBA-4BAF571506FC}"/>
              </a:ext>
            </a:extLst>
          </p:cNvPr>
          <p:cNvGrpSpPr/>
          <p:nvPr/>
        </p:nvGrpSpPr>
        <p:grpSpPr>
          <a:xfrm>
            <a:off x="4411694" y="5657974"/>
            <a:ext cx="3527797" cy="1097307"/>
            <a:chOff x="4411694" y="5446784"/>
            <a:chExt cx="3527797" cy="13084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11694" y="5447079"/>
              <a:ext cx="3527797" cy="1308203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48894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5921678" y="5446784"/>
              <a:ext cx="490313" cy="308458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0C537-1A49-504C-81AA-FEB40DE31862}"/>
              </a:ext>
            </a:extLst>
          </p:cNvPr>
          <p:cNvSpPr txBox="1"/>
          <p:nvPr/>
        </p:nvSpPr>
        <p:spPr>
          <a:xfrm>
            <a:off x="5493128" y="519708"/>
            <a:ext cx="1096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TR14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902F00-5A3E-994C-A2E6-E2409918A400}"/>
              </a:ext>
            </a:extLst>
          </p:cNvPr>
          <p:cNvSpPr txBox="1"/>
          <p:nvPr/>
        </p:nvSpPr>
        <p:spPr>
          <a:xfrm>
            <a:off x="4925118" y="1277829"/>
            <a:ext cx="2465847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Turn right and head North</a:t>
            </a:r>
            <a:endParaRPr lang="en-US" sz="1400" b="1" dirty="0">
              <a:solidFill>
                <a:schemeClr val="accent1"/>
              </a:solidFill>
              <a:latin typeface="Helvetica Light" panose="020B0403020202020204" pitchFamily="34" charset="0"/>
              <a:cs typeface="Hadassah Friedlaender" panose="020F050202020403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F25F6CF-4B90-3C40-8C67-C326F32D6CE7}"/>
              </a:ext>
            </a:extLst>
          </p:cNvPr>
          <p:cNvSpPr txBox="1"/>
          <p:nvPr/>
        </p:nvSpPr>
        <p:spPr>
          <a:xfrm>
            <a:off x="7375192" y="1191374"/>
            <a:ext cx="736517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5m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952CFB-7316-D64D-9666-A4E8BEE0269E}"/>
              </a:ext>
            </a:extLst>
          </p:cNvPr>
          <p:cNvGrpSpPr/>
          <p:nvPr/>
        </p:nvGrpSpPr>
        <p:grpSpPr>
          <a:xfrm>
            <a:off x="4512370" y="5760068"/>
            <a:ext cx="3333472" cy="1035437"/>
            <a:chOff x="4512370" y="5760068"/>
            <a:chExt cx="3333472" cy="103543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48485D3-7A83-C745-9AB3-BDC7DB119F94}"/>
                </a:ext>
              </a:extLst>
            </p:cNvPr>
            <p:cNvSpPr txBox="1"/>
            <p:nvPr/>
          </p:nvSpPr>
          <p:spPr>
            <a:xfrm>
              <a:off x="4512370" y="6030174"/>
              <a:ext cx="1511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Helvetica" pitchFamily="2" charset="0"/>
                </a:rPr>
                <a:t>Route 1</a:t>
              </a:r>
              <a:endParaRPr lang="en-US" sz="24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97A44ED-DC3F-5840-A168-B600E122573A}"/>
                </a:ext>
              </a:extLst>
            </p:cNvPr>
            <p:cNvGrpSpPr/>
            <p:nvPr/>
          </p:nvGrpSpPr>
          <p:grpSpPr>
            <a:xfrm>
              <a:off x="5942635" y="6069702"/>
              <a:ext cx="266524" cy="266524"/>
              <a:chOff x="2402575" y="1147257"/>
              <a:chExt cx="469233" cy="46923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1FDF90C-FB91-FF46-909D-6F6B48954F1F}"/>
                  </a:ext>
                </a:extLst>
              </p:cNvPr>
              <p:cNvSpPr/>
              <p:nvPr/>
            </p:nvSpPr>
            <p:spPr>
              <a:xfrm>
                <a:off x="2402575" y="1147257"/>
                <a:ext cx="469233" cy="4692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2" name="Graphic 171" descr="Group of men">
                <a:extLst>
                  <a:ext uri="{FF2B5EF4-FFF2-40B4-BE49-F238E27FC236}">
                    <a16:creationId xmlns:a16="http://schemas.microsoft.com/office/drawing/2014/main" id="{8380647D-AD42-ED49-8ADE-79D1A45B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07671" y="1278064"/>
                <a:ext cx="250573" cy="250571"/>
              </a:xfrm>
              <a:prstGeom prst="rect">
                <a:avLst/>
              </a:prstGeom>
            </p:spPr>
          </p:pic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374FCE6E-72A0-564F-B750-274E62537468}"/>
                  </a:ext>
                </a:extLst>
              </p:cNvPr>
              <p:cNvSpPr/>
              <p:nvPr/>
            </p:nvSpPr>
            <p:spPr>
              <a:xfrm>
                <a:off x="2488028" y="1272549"/>
                <a:ext cx="284527" cy="261609"/>
              </a:xfrm>
              <a:prstGeom prst="roundRect">
                <a:avLst>
                  <a:gd name="adj" fmla="val 7705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D8CB869A-091D-7C41-BF9B-151F4E2B673A}"/>
                  </a:ext>
                </a:extLst>
              </p:cNvPr>
              <p:cNvSpPr/>
              <p:nvPr/>
            </p:nvSpPr>
            <p:spPr>
              <a:xfrm>
                <a:off x="2555669" y="1196848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8E05410D-7199-6F45-90FF-2593812BC251}"/>
                  </a:ext>
                </a:extLst>
              </p:cNvPr>
              <p:cNvSpPr/>
              <p:nvPr/>
            </p:nvSpPr>
            <p:spPr>
              <a:xfrm rot="10800000">
                <a:off x="2637312" y="1203276"/>
                <a:ext cx="61750" cy="4571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8DC5338-7A9D-8B4E-B992-93A4EBD706B0}"/>
                </a:ext>
              </a:extLst>
            </p:cNvPr>
            <p:cNvGrpSpPr/>
            <p:nvPr/>
          </p:nvGrpSpPr>
          <p:grpSpPr>
            <a:xfrm>
              <a:off x="5630514" y="6069701"/>
              <a:ext cx="270313" cy="270313"/>
              <a:chOff x="2050718" y="2379234"/>
              <a:chExt cx="469232" cy="46923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C1BB228-64F0-0F4D-B7B2-259802F4B31F}"/>
                  </a:ext>
                </a:extLst>
              </p:cNvPr>
              <p:cNvSpPr/>
              <p:nvPr/>
            </p:nvSpPr>
            <p:spPr>
              <a:xfrm>
                <a:off x="2050718" y="237923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pic>
            <p:nvPicPr>
              <p:cNvPr id="170" name="Graphic 169" descr="Person in wheelchair">
                <a:extLst>
                  <a:ext uri="{FF2B5EF4-FFF2-40B4-BE49-F238E27FC236}">
                    <a16:creationId xmlns:a16="http://schemas.microsoft.com/office/drawing/2014/main" id="{54A36190-CE72-194B-B865-DC84A8561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88588" y="2422282"/>
                <a:ext cx="393495" cy="393495"/>
              </a:xfrm>
              <a:prstGeom prst="rect">
                <a:avLst/>
              </a:prstGeom>
            </p:spPr>
          </p:pic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3A1B0E4-93A5-E342-8F02-E7CD3A7F3918}"/>
                </a:ext>
              </a:extLst>
            </p:cNvPr>
            <p:cNvSpPr/>
            <p:nvPr/>
          </p:nvSpPr>
          <p:spPr>
            <a:xfrm>
              <a:off x="6344232" y="6177690"/>
              <a:ext cx="437064" cy="45719"/>
            </a:xfrm>
            <a:prstGeom prst="rect">
              <a:avLst/>
            </a:prstGeom>
            <a:solidFill>
              <a:srgbClr val="85E6D5">
                <a:alpha val="6431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1988EE-0C00-E74E-91D2-3DC9E66CF13E}"/>
                </a:ext>
              </a:extLst>
            </p:cNvPr>
            <p:cNvSpPr txBox="1"/>
            <p:nvPr/>
          </p:nvSpPr>
          <p:spPr>
            <a:xfrm>
              <a:off x="6802890" y="6007786"/>
              <a:ext cx="831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5m</a:t>
              </a:r>
              <a:endParaRPr lang="en-US" sz="2000" dirty="0">
                <a:solidFill>
                  <a:schemeClr val="accent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2CE7422-F3F1-234B-BBA9-62A026EDBA19}"/>
                </a:ext>
              </a:extLst>
            </p:cNvPr>
            <p:cNvSpPr txBox="1"/>
            <p:nvPr/>
          </p:nvSpPr>
          <p:spPr>
            <a:xfrm>
              <a:off x="4728748" y="5760068"/>
              <a:ext cx="1656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accent1"/>
                  </a:solidFill>
                  <a:latin typeface="Helvetica Light" panose="020B0403020202020204" pitchFamily="34" charset="0"/>
                </a:defRPr>
              </a:lvl1pPr>
            </a:lstStyle>
            <a:p>
              <a:r>
                <a:rPr lang="en-SG" sz="1200" dirty="0"/>
                <a:t>• </a:t>
              </a:r>
              <a:r>
                <a:rPr lang="en-US" sz="1800" dirty="0"/>
                <a:t>0 min </a:t>
              </a:r>
            </a:p>
          </p:txBody>
        </p:sp>
        <p:pic>
          <p:nvPicPr>
            <p:cNvPr id="36" name="Graphic 35" descr="Walk">
              <a:extLst>
                <a:ext uri="{FF2B5EF4-FFF2-40B4-BE49-F238E27FC236}">
                  <a16:creationId xmlns:a16="http://schemas.microsoft.com/office/drawing/2014/main" id="{CEA323C6-104B-4948-A681-62B8182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69686" y="5780239"/>
              <a:ext cx="264096" cy="264096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C0E2A03-EE43-8441-B59C-5D673BD68C00}"/>
                </a:ext>
              </a:extLst>
            </p:cNvPr>
            <p:cNvSpPr txBox="1"/>
            <p:nvPr/>
          </p:nvSpPr>
          <p:spPr>
            <a:xfrm>
              <a:off x="4530711" y="6322296"/>
              <a:ext cx="7713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rPr>
                <a:t>Preferred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6194D38-E2B5-6F4F-83A4-D5F369B65891}"/>
                </a:ext>
              </a:extLst>
            </p:cNvPr>
            <p:cNvSpPr txBox="1"/>
            <p:nvPr/>
          </p:nvSpPr>
          <p:spPr>
            <a:xfrm>
              <a:off x="5300608" y="6533895"/>
              <a:ext cx="18309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2">
                      <a:lumMod val="75000"/>
                    </a:schemeClr>
                  </a:solidFill>
                  <a:latin typeface="Helvetica" pitchFamily="2" charset="0"/>
                </a:defRPr>
              </a:lvl1pPr>
            </a:lstStyle>
            <a:p>
              <a:r>
                <a:rPr lang="en-US" dirty="0"/>
                <a:t>Swipe up for full directions</a:t>
              </a:r>
            </a:p>
          </p:txBody>
        </p:sp>
        <p:pic>
          <p:nvPicPr>
            <p:cNvPr id="43" name="Graphic 42" descr="Close">
              <a:extLst>
                <a:ext uri="{FF2B5EF4-FFF2-40B4-BE49-F238E27FC236}">
                  <a16:creationId xmlns:a16="http://schemas.microsoft.com/office/drawing/2014/main" id="{3F4F5AA2-6985-7E4B-82E9-9F60EB36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65688" y="6044818"/>
              <a:ext cx="280154" cy="280154"/>
            </a:xfrm>
            <a:prstGeom prst="rect">
              <a:avLst/>
            </a:prstGeom>
          </p:spPr>
        </p:pic>
      </p:grpSp>
      <p:pic>
        <p:nvPicPr>
          <p:cNvPr id="188" name="Graphic 187" descr="Volume">
            <a:extLst>
              <a:ext uri="{FF2B5EF4-FFF2-40B4-BE49-F238E27FC236}">
                <a16:creationId xmlns:a16="http://schemas.microsoft.com/office/drawing/2014/main" id="{0E1AB55B-08B7-5A44-AB62-369B1F4FEC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70200" y="1320191"/>
            <a:ext cx="361522" cy="361522"/>
          </a:xfrm>
          <a:prstGeom prst="rect">
            <a:avLst/>
          </a:prstGeom>
        </p:spPr>
      </p:pic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83C24745-218F-3E46-AB33-9649B51053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6651" y="1320191"/>
            <a:ext cx="361522" cy="361522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C8C30721-255C-C642-A5C3-6245AAB199D2}"/>
              </a:ext>
            </a:extLst>
          </p:cNvPr>
          <p:cNvSpPr txBox="1"/>
          <p:nvPr/>
        </p:nvSpPr>
        <p:spPr>
          <a:xfrm>
            <a:off x="4929201" y="1514435"/>
            <a:ext cx="2432292" cy="32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Your destination is on the right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C3D51EC-318B-BE4C-B626-9CA9276D9B01}"/>
              </a:ext>
            </a:extLst>
          </p:cNvPr>
          <p:cNvSpPr txBox="1"/>
          <p:nvPr/>
        </p:nvSpPr>
        <p:spPr>
          <a:xfrm>
            <a:off x="7379072" y="1479546"/>
            <a:ext cx="573621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0m</a:t>
            </a:r>
          </a:p>
        </p:txBody>
      </p:sp>
      <p:pic>
        <p:nvPicPr>
          <p:cNvPr id="101" name="Graphic 100" descr="Caret Down">
            <a:hlinkClick r:id="rId23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99841" y="2469665"/>
            <a:ext cx="512702" cy="394223"/>
          </a:xfrm>
          <a:prstGeom prst="rect">
            <a:avLst/>
          </a:prstGeom>
        </p:spPr>
      </p:pic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7389579" y="1922538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2215163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L1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B4B83D5-5577-3C41-AC57-9E569E4094A3}"/>
              </a:ext>
            </a:extLst>
          </p:cNvPr>
          <p:cNvGrpSpPr/>
          <p:nvPr/>
        </p:nvGrpSpPr>
        <p:grpSpPr>
          <a:xfrm>
            <a:off x="4449781" y="3913621"/>
            <a:ext cx="511294" cy="722247"/>
            <a:chOff x="4456568" y="3955181"/>
            <a:chExt cx="511294" cy="722247"/>
          </a:xfrm>
        </p:grpSpPr>
        <p:pic>
          <p:nvPicPr>
            <p:cNvPr id="177" name="Graphic 176" descr="Map compass">
              <a:extLst>
                <a:ext uri="{FF2B5EF4-FFF2-40B4-BE49-F238E27FC236}">
                  <a16:creationId xmlns:a16="http://schemas.microsoft.com/office/drawing/2014/main" id="{067805A0-A7C0-6C46-9F81-394DE284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456568" y="3955181"/>
              <a:ext cx="511294" cy="5112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B1226E4-504B-504C-8EFB-2DE3AAEBD0D8}"/>
                </a:ext>
              </a:extLst>
            </p:cNvPr>
            <p:cNvSpPr txBox="1"/>
            <p:nvPr/>
          </p:nvSpPr>
          <p:spPr>
            <a:xfrm>
              <a:off x="4566642" y="4400429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pic>
        <p:nvPicPr>
          <p:cNvPr id="272" name="Picture 27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A4D7EDEE-C4EC-C849-8FD0-0A02D998CD93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60456" t="57045" r="3202" b="9489"/>
          <a:stretch/>
        </p:blipFill>
        <p:spPr>
          <a:xfrm rot="16200000">
            <a:off x="4392476" y="4704612"/>
            <a:ext cx="939451" cy="80196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594645" y="4514236"/>
            <a:ext cx="185010" cy="185010"/>
          </a:xfrm>
          <a:prstGeom prst="rect">
            <a:avLst/>
          </a:prstGeom>
        </p:spPr>
      </p:pic>
      <p:sp>
        <p:nvSpPr>
          <p:cNvPr id="149" name="Trapezium 148">
            <a:extLst>
              <a:ext uri="{FF2B5EF4-FFF2-40B4-BE49-F238E27FC236}">
                <a16:creationId xmlns:a16="http://schemas.microsoft.com/office/drawing/2014/main" id="{37771FC1-15D9-E74A-8EA3-3496473484F7}"/>
              </a:ext>
            </a:extLst>
          </p:cNvPr>
          <p:cNvSpPr/>
          <p:nvPr/>
        </p:nvSpPr>
        <p:spPr>
          <a:xfrm>
            <a:off x="5433900" y="4357384"/>
            <a:ext cx="1489293" cy="1258491"/>
          </a:xfrm>
          <a:prstGeom prst="trapezoid">
            <a:avLst>
              <a:gd name="adj" fmla="val 31256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AAC2B3-B495-4442-9F55-A88585B84E30}"/>
              </a:ext>
            </a:extLst>
          </p:cNvPr>
          <p:cNvGrpSpPr/>
          <p:nvPr/>
        </p:nvGrpSpPr>
        <p:grpSpPr>
          <a:xfrm>
            <a:off x="5039166" y="3420462"/>
            <a:ext cx="1460646" cy="890397"/>
            <a:chOff x="5039166" y="3128066"/>
            <a:chExt cx="1460646" cy="890397"/>
          </a:xfrm>
        </p:grpSpPr>
        <p:sp>
          <p:nvSpPr>
            <p:cNvPr id="152" name="Trapezium 151">
              <a:extLst>
                <a:ext uri="{FF2B5EF4-FFF2-40B4-BE49-F238E27FC236}">
                  <a16:creationId xmlns:a16="http://schemas.microsoft.com/office/drawing/2014/main" id="{5E4D054E-E1B2-5847-B923-3DB2D1B658EA}"/>
                </a:ext>
              </a:extLst>
            </p:cNvPr>
            <p:cNvSpPr/>
            <p:nvPr/>
          </p:nvSpPr>
          <p:spPr>
            <a:xfrm rot="16200000">
              <a:off x="5377936" y="2896589"/>
              <a:ext cx="812683" cy="1431066"/>
            </a:xfrm>
            <a:custGeom>
              <a:avLst/>
              <a:gdLst>
                <a:gd name="connsiteX0" fmla="*/ 0 w 1258490"/>
                <a:gd name="connsiteY0" fmla="*/ 1431066 h 1431066"/>
                <a:gd name="connsiteX1" fmla="*/ 445807 w 1258490"/>
                <a:gd name="connsiteY1" fmla="*/ 0 h 1431066"/>
                <a:gd name="connsiteX2" fmla="*/ 812683 w 1258490"/>
                <a:gd name="connsiteY2" fmla="*/ 0 h 1431066"/>
                <a:gd name="connsiteX3" fmla="*/ 1258490 w 1258490"/>
                <a:gd name="connsiteY3" fmla="*/ 1431066 h 1431066"/>
                <a:gd name="connsiteX4" fmla="*/ 0 w 1258490"/>
                <a:gd name="connsiteY4" fmla="*/ 1431066 h 1431066"/>
                <a:gd name="connsiteX0" fmla="*/ 0 w 868346"/>
                <a:gd name="connsiteY0" fmla="*/ 1431066 h 1431066"/>
                <a:gd name="connsiteX1" fmla="*/ 445807 w 868346"/>
                <a:gd name="connsiteY1" fmla="*/ 0 h 1431066"/>
                <a:gd name="connsiteX2" fmla="*/ 812683 w 868346"/>
                <a:gd name="connsiteY2" fmla="*/ 0 h 1431066"/>
                <a:gd name="connsiteX3" fmla="*/ 868346 w 868346"/>
                <a:gd name="connsiteY3" fmla="*/ 1431066 h 1431066"/>
                <a:gd name="connsiteX4" fmla="*/ 0 w 868346"/>
                <a:gd name="connsiteY4" fmla="*/ 1431066 h 1431066"/>
                <a:gd name="connsiteX0" fmla="*/ 0 w 812683"/>
                <a:gd name="connsiteY0" fmla="*/ 1431066 h 1431066"/>
                <a:gd name="connsiteX1" fmla="*/ 445807 w 812683"/>
                <a:gd name="connsiteY1" fmla="*/ 0 h 1431066"/>
                <a:gd name="connsiteX2" fmla="*/ 812683 w 812683"/>
                <a:gd name="connsiteY2" fmla="*/ 0 h 1431066"/>
                <a:gd name="connsiteX3" fmla="*/ 648890 w 812683"/>
                <a:gd name="connsiteY3" fmla="*/ 1431066 h 1431066"/>
                <a:gd name="connsiteX4" fmla="*/ 0 w 812683"/>
                <a:gd name="connsiteY4" fmla="*/ 1431066 h 14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683" h="1431066">
                  <a:moveTo>
                    <a:pt x="0" y="1431066"/>
                  </a:moveTo>
                  <a:lnTo>
                    <a:pt x="445807" y="0"/>
                  </a:lnTo>
                  <a:lnTo>
                    <a:pt x="812683" y="0"/>
                  </a:lnTo>
                  <a:lnTo>
                    <a:pt x="648890" y="1431066"/>
                  </a:lnTo>
                  <a:lnTo>
                    <a:pt x="0" y="1431066"/>
                  </a:lnTo>
                  <a:close/>
                </a:path>
              </a:pathLst>
            </a:custGeom>
            <a:solidFill>
              <a:srgbClr val="595959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rapezium 151">
              <a:extLst>
                <a:ext uri="{FF2B5EF4-FFF2-40B4-BE49-F238E27FC236}">
                  <a16:creationId xmlns:a16="http://schemas.microsoft.com/office/drawing/2014/main" id="{5BB7AA02-4FAA-5C4E-B964-0D9207BE8DEC}"/>
                </a:ext>
              </a:extLst>
            </p:cNvPr>
            <p:cNvSpPr/>
            <p:nvPr/>
          </p:nvSpPr>
          <p:spPr>
            <a:xfrm rot="16200000">
              <a:off x="5645352" y="2521880"/>
              <a:ext cx="248273" cy="1460646"/>
            </a:xfrm>
            <a:custGeom>
              <a:avLst/>
              <a:gdLst>
                <a:gd name="connsiteX0" fmla="*/ 0 w 1258490"/>
                <a:gd name="connsiteY0" fmla="*/ 1431066 h 1431066"/>
                <a:gd name="connsiteX1" fmla="*/ 445807 w 1258490"/>
                <a:gd name="connsiteY1" fmla="*/ 0 h 1431066"/>
                <a:gd name="connsiteX2" fmla="*/ 812683 w 1258490"/>
                <a:gd name="connsiteY2" fmla="*/ 0 h 1431066"/>
                <a:gd name="connsiteX3" fmla="*/ 1258490 w 1258490"/>
                <a:gd name="connsiteY3" fmla="*/ 1431066 h 1431066"/>
                <a:gd name="connsiteX4" fmla="*/ 0 w 1258490"/>
                <a:gd name="connsiteY4" fmla="*/ 1431066 h 1431066"/>
                <a:gd name="connsiteX0" fmla="*/ 0 w 868346"/>
                <a:gd name="connsiteY0" fmla="*/ 1431066 h 1431066"/>
                <a:gd name="connsiteX1" fmla="*/ 445807 w 868346"/>
                <a:gd name="connsiteY1" fmla="*/ 0 h 1431066"/>
                <a:gd name="connsiteX2" fmla="*/ 812683 w 868346"/>
                <a:gd name="connsiteY2" fmla="*/ 0 h 1431066"/>
                <a:gd name="connsiteX3" fmla="*/ 868346 w 868346"/>
                <a:gd name="connsiteY3" fmla="*/ 1431066 h 1431066"/>
                <a:gd name="connsiteX4" fmla="*/ 0 w 868346"/>
                <a:gd name="connsiteY4" fmla="*/ 1431066 h 1431066"/>
                <a:gd name="connsiteX0" fmla="*/ 0 w 812683"/>
                <a:gd name="connsiteY0" fmla="*/ 1431066 h 1431066"/>
                <a:gd name="connsiteX1" fmla="*/ 445807 w 812683"/>
                <a:gd name="connsiteY1" fmla="*/ 0 h 1431066"/>
                <a:gd name="connsiteX2" fmla="*/ 812683 w 812683"/>
                <a:gd name="connsiteY2" fmla="*/ 0 h 1431066"/>
                <a:gd name="connsiteX3" fmla="*/ 648890 w 812683"/>
                <a:gd name="connsiteY3" fmla="*/ 1431066 h 1431066"/>
                <a:gd name="connsiteX4" fmla="*/ 0 w 812683"/>
                <a:gd name="connsiteY4" fmla="*/ 1431066 h 1431066"/>
                <a:gd name="connsiteX0" fmla="*/ 0 w 666379"/>
                <a:gd name="connsiteY0" fmla="*/ 1431066 h 1431066"/>
                <a:gd name="connsiteX1" fmla="*/ 445807 w 666379"/>
                <a:gd name="connsiteY1" fmla="*/ 0 h 1431066"/>
                <a:gd name="connsiteX2" fmla="*/ 666379 w 666379"/>
                <a:gd name="connsiteY2" fmla="*/ 390147 h 1431066"/>
                <a:gd name="connsiteX3" fmla="*/ 648890 w 666379"/>
                <a:gd name="connsiteY3" fmla="*/ 1431066 h 1431066"/>
                <a:gd name="connsiteX4" fmla="*/ 0 w 666379"/>
                <a:gd name="connsiteY4" fmla="*/ 1431066 h 1431066"/>
                <a:gd name="connsiteX0" fmla="*/ 0 w 666379"/>
                <a:gd name="connsiteY0" fmla="*/ 1467640 h 1467640"/>
                <a:gd name="connsiteX1" fmla="*/ 579919 w 666379"/>
                <a:gd name="connsiteY1" fmla="*/ 0 h 1467640"/>
                <a:gd name="connsiteX2" fmla="*/ 666379 w 666379"/>
                <a:gd name="connsiteY2" fmla="*/ 426721 h 1467640"/>
                <a:gd name="connsiteX3" fmla="*/ 648890 w 666379"/>
                <a:gd name="connsiteY3" fmla="*/ 1467640 h 1467640"/>
                <a:gd name="connsiteX4" fmla="*/ 0 w 666379"/>
                <a:gd name="connsiteY4" fmla="*/ 1467640 h 1467640"/>
                <a:gd name="connsiteX0" fmla="*/ 0 w 264041"/>
                <a:gd name="connsiteY0" fmla="*/ 1431067 h 1467640"/>
                <a:gd name="connsiteX1" fmla="*/ 177581 w 264041"/>
                <a:gd name="connsiteY1" fmla="*/ 0 h 1467640"/>
                <a:gd name="connsiteX2" fmla="*/ 264041 w 264041"/>
                <a:gd name="connsiteY2" fmla="*/ 426721 h 1467640"/>
                <a:gd name="connsiteX3" fmla="*/ 246552 w 264041"/>
                <a:gd name="connsiteY3" fmla="*/ 1467640 h 1467640"/>
                <a:gd name="connsiteX4" fmla="*/ 0 w 264041"/>
                <a:gd name="connsiteY4" fmla="*/ 1431067 h 1467640"/>
                <a:gd name="connsiteX0" fmla="*/ 0 w 264041"/>
                <a:gd name="connsiteY0" fmla="*/ 1431067 h 1479835"/>
                <a:gd name="connsiteX1" fmla="*/ 177581 w 264041"/>
                <a:gd name="connsiteY1" fmla="*/ 0 h 1479835"/>
                <a:gd name="connsiteX2" fmla="*/ 264041 w 264041"/>
                <a:gd name="connsiteY2" fmla="*/ 426721 h 1479835"/>
                <a:gd name="connsiteX3" fmla="*/ 149018 w 264041"/>
                <a:gd name="connsiteY3" fmla="*/ 1479835 h 1479835"/>
                <a:gd name="connsiteX4" fmla="*/ 0 w 264041"/>
                <a:gd name="connsiteY4" fmla="*/ 1431067 h 1479835"/>
                <a:gd name="connsiteX0" fmla="*/ 0 w 276233"/>
                <a:gd name="connsiteY0" fmla="*/ 1479835 h 1479835"/>
                <a:gd name="connsiteX1" fmla="*/ 189773 w 276233"/>
                <a:gd name="connsiteY1" fmla="*/ 0 h 1479835"/>
                <a:gd name="connsiteX2" fmla="*/ 276233 w 276233"/>
                <a:gd name="connsiteY2" fmla="*/ 426721 h 1479835"/>
                <a:gd name="connsiteX3" fmla="*/ 161210 w 276233"/>
                <a:gd name="connsiteY3" fmla="*/ 1479835 h 1479835"/>
                <a:gd name="connsiteX4" fmla="*/ 0 w 276233"/>
                <a:gd name="connsiteY4" fmla="*/ 1479835 h 14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33" h="1479835">
                  <a:moveTo>
                    <a:pt x="0" y="1479835"/>
                  </a:moveTo>
                  <a:lnTo>
                    <a:pt x="189773" y="0"/>
                  </a:lnTo>
                  <a:lnTo>
                    <a:pt x="276233" y="426721"/>
                  </a:lnTo>
                  <a:lnTo>
                    <a:pt x="161210" y="1479835"/>
                  </a:lnTo>
                  <a:lnTo>
                    <a:pt x="0" y="147983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4" name="Trapezium 153">
            <a:extLst>
              <a:ext uri="{FF2B5EF4-FFF2-40B4-BE49-F238E27FC236}">
                <a16:creationId xmlns:a16="http://schemas.microsoft.com/office/drawing/2014/main" id="{0C5CE5B0-A280-8D4B-8FCA-FDA0899AEFDD}"/>
              </a:ext>
            </a:extLst>
          </p:cNvPr>
          <p:cNvSpPr/>
          <p:nvPr/>
        </p:nvSpPr>
        <p:spPr>
          <a:xfrm>
            <a:off x="4801226" y="5151583"/>
            <a:ext cx="72755" cy="432064"/>
          </a:xfrm>
          <a:prstGeom prst="trapezoid">
            <a:avLst>
              <a:gd name="adj" fmla="val 0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Trapezium 154">
            <a:extLst>
              <a:ext uri="{FF2B5EF4-FFF2-40B4-BE49-F238E27FC236}">
                <a16:creationId xmlns:a16="http://schemas.microsoft.com/office/drawing/2014/main" id="{5A203447-AEC2-244B-B05F-AC9DA735CB1A}"/>
              </a:ext>
            </a:extLst>
          </p:cNvPr>
          <p:cNvSpPr/>
          <p:nvPr/>
        </p:nvSpPr>
        <p:spPr>
          <a:xfrm rot="5400000">
            <a:off x="4868716" y="5044645"/>
            <a:ext cx="105567" cy="227463"/>
          </a:xfrm>
          <a:prstGeom prst="trapezoid">
            <a:avLst>
              <a:gd name="adj" fmla="val 0"/>
            </a:avLst>
          </a:prstGeom>
          <a:solidFill>
            <a:srgbClr val="85E6D5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FEAD57B-ECE4-2249-A867-C25FF1B5B8ED}"/>
              </a:ext>
            </a:extLst>
          </p:cNvPr>
          <p:cNvSpPr/>
          <p:nvPr/>
        </p:nvSpPr>
        <p:spPr>
          <a:xfrm>
            <a:off x="4985037" y="5110349"/>
            <a:ext cx="96054" cy="960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DEC8E11-7941-4544-89B7-4276AF78A0DC}"/>
              </a:ext>
            </a:extLst>
          </p:cNvPr>
          <p:cNvSpPr/>
          <p:nvPr/>
        </p:nvSpPr>
        <p:spPr>
          <a:xfrm>
            <a:off x="4785755" y="5362483"/>
            <a:ext cx="96054" cy="96054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D4443A-9FE9-E04A-AC10-AD405BBF4556}"/>
              </a:ext>
            </a:extLst>
          </p:cNvPr>
          <p:cNvGrpSpPr/>
          <p:nvPr/>
        </p:nvGrpSpPr>
        <p:grpSpPr>
          <a:xfrm>
            <a:off x="6884216" y="2707027"/>
            <a:ext cx="650129" cy="2169351"/>
            <a:chOff x="6884216" y="2707027"/>
            <a:chExt cx="650129" cy="21693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E7004D-A67A-9849-82B6-4D31E49854A9}"/>
                </a:ext>
              </a:extLst>
            </p:cNvPr>
            <p:cNvGrpSpPr/>
            <p:nvPr/>
          </p:nvGrpSpPr>
          <p:grpSpPr>
            <a:xfrm>
              <a:off x="6884216" y="2707027"/>
              <a:ext cx="650129" cy="2169351"/>
              <a:chOff x="6884216" y="2707027"/>
              <a:chExt cx="650129" cy="2169351"/>
            </a:xfrm>
          </p:grpSpPr>
          <p:sp>
            <p:nvSpPr>
              <p:cNvPr id="150" name="Trapezium 149">
                <a:extLst>
                  <a:ext uri="{FF2B5EF4-FFF2-40B4-BE49-F238E27FC236}">
                    <a16:creationId xmlns:a16="http://schemas.microsoft.com/office/drawing/2014/main" id="{798C20C4-0B3F-0C47-A906-32CE915A72A2}"/>
                  </a:ext>
                </a:extLst>
              </p:cNvPr>
              <p:cNvSpPr/>
              <p:nvPr/>
            </p:nvSpPr>
            <p:spPr>
              <a:xfrm rot="16200000">
                <a:off x="6124605" y="3466638"/>
                <a:ext cx="2169351" cy="650129"/>
              </a:xfrm>
              <a:custGeom>
                <a:avLst/>
                <a:gdLst>
                  <a:gd name="connsiteX0" fmla="*/ 0 w 1627089"/>
                  <a:gd name="connsiteY0" fmla="*/ 650129 h 650129"/>
                  <a:gd name="connsiteX1" fmla="*/ 230302 w 1627089"/>
                  <a:gd name="connsiteY1" fmla="*/ 0 h 650129"/>
                  <a:gd name="connsiteX2" fmla="*/ 1396787 w 1627089"/>
                  <a:gd name="connsiteY2" fmla="*/ 0 h 650129"/>
                  <a:gd name="connsiteX3" fmla="*/ 1627089 w 1627089"/>
                  <a:gd name="connsiteY3" fmla="*/ 650129 h 650129"/>
                  <a:gd name="connsiteX4" fmla="*/ 0 w 1627089"/>
                  <a:gd name="connsiteY4" fmla="*/ 650129 h 650129"/>
                  <a:gd name="connsiteX0" fmla="*/ 0 w 1627089"/>
                  <a:gd name="connsiteY0" fmla="*/ 650129 h 650129"/>
                  <a:gd name="connsiteX1" fmla="*/ 230302 w 1627089"/>
                  <a:gd name="connsiteY1" fmla="*/ 0 h 650129"/>
                  <a:gd name="connsiteX2" fmla="*/ 1616243 w 1627089"/>
                  <a:gd name="connsiteY2" fmla="*/ 0 h 650129"/>
                  <a:gd name="connsiteX3" fmla="*/ 1627089 w 1627089"/>
                  <a:gd name="connsiteY3" fmla="*/ 650129 h 650129"/>
                  <a:gd name="connsiteX4" fmla="*/ 0 w 1627089"/>
                  <a:gd name="connsiteY4" fmla="*/ 650129 h 650129"/>
                  <a:gd name="connsiteX0" fmla="*/ 0 w 1773393"/>
                  <a:gd name="connsiteY0" fmla="*/ 650129 h 650129"/>
                  <a:gd name="connsiteX1" fmla="*/ 230302 w 1773393"/>
                  <a:gd name="connsiteY1" fmla="*/ 0 h 650129"/>
                  <a:gd name="connsiteX2" fmla="*/ 1616243 w 1773393"/>
                  <a:gd name="connsiteY2" fmla="*/ 0 h 650129"/>
                  <a:gd name="connsiteX3" fmla="*/ 1773393 w 1773393"/>
                  <a:gd name="connsiteY3" fmla="*/ 650129 h 650129"/>
                  <a:gd name="connsiteX4" fmla="*/ 0 w 1773393"/>
                  <a:gd name="connsiteY4" fmla="*/ 650129 h 650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3393" h="650129">
                    <a:moveTo>
                      <a:pt x="0" y="650129"/>
                    </a:moveTo>
                    <a:lnTo>
                      <a:pt x="230302" y="0"/>
                    </a:lnTo>
                    <a:lnTo>
                      <a:pt x="1616243" y="0"/>
                    </a:lnTo>
                    <a:lnTo>
                      <a:pt x="1773393" y="650129"/>
                    </a:lnTo>
                    <a:lnTo>
                      <a:pt x="0" y="650129"/>
                    </a:lnTo>
                    <a:close/>
                  </a:path>
                </a:pathLst>
              </a:custGeom>
              <a:solidFill>
                <a:srgbClr val="595959">
                  <a:alpha val="61961"/>
                </a:srgb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07D096C5-A167-BD40-BB16-F65643183712}"/>
                  </a:ext>
                </a:extLst>
              </p:cNvPr>
              <p:cNvSpPr/>
              <p:nvPr/>
            </p:nvSpPr>
            <p:spPr>
              <a:xfrm>
                <a:off x="6972163" y="3211844"/>
                <a:ext cx="469232" cy="4692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pic>
          <p:nvPicPr>
            <p:cNvPr id="11" name="Graphic 10" descr="Enter">
              <a:extLst>
                <a:ext uri="{FF2B5EF4-FFF2-40B4-BE49-F238E27FC236}">
                  <a16:creationId xmlns:a16="http://schemas.microsoft.com/office/drawing/2014/main" id="{D384BAB5-2B1F-2D48-8D6B-9162A941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039780" y="3244942"/>
              <a:ext cx="442161" cy="4421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3F0F5-0FDA-D945-9565-BBE996D545E9}"/>
              </a:ext>
            </a:extLst>
          </p:cNvPr>
          <p:cNvGrpSpPr/>
          <p:nvPr/>
        </p:nvGrpSpPr>
        <p:grpSpPr>
          <a:xfrm>
            <a:off x="5695944" y="2144307"/>
            <a:ext cx="1495500" cy="468631"/>
            <a:chOff x="1828800" y="1574524"/>
            <a:chExt cx="1495500" cy="4686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CDE671-E0C6-B048-A7A6-5BE859DC9FB4}"/>
                </a:ext>
              </a:extLst>
            </p:cNvPr>
            <p:cNvSpPr/>
            <p:nvPr/>
          </p:nvSpPr>
          <p:spPr>
            <a:xfrm>
              <a:off x="1828800" y="1634319"/>
              <a:ext cx="1404730" cy="4088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6E94185-A0A9-3743-ADFB-25C15A6131CB}"/>
                </a:ext>
              </a:extLst>
            </p:cNvPr>
            <p:cNvSpPr txBox="1"/>
            <p:nvPr/>
          </p:nvSpPr>
          <p:spPr>
            <a:xfrm>
              <a:off x="1866522" y="1574524"/>
              <a:ext cx="1457778" cy="46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The Arc LT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401AE-90C8-A44E-AAC2-DBF978E43701}"/>
              </a:ext>
            </a:extLst>
          </p:cNvPr>
          <p:cNvGrpSpPr/>
          <p:nvPr/>
        </p:nvGrpSpPr>
        <p:grpSpPr>
          <a:xfrm>
            <a:off x="7101243" y="3589060"/>
            <a:ext cx="681467" cy="1139675"/>
            <a:chOff x="1535910" y="1566656"/>
            <a:chExt cx="1548469" cy="2346965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FD5F104E-446C-8C46-A6CC-A91740A72C7F}"/>
                </a:ext>
              </a:extLst>
            </p:cNvPr>
            <p:cNvSpPr/>
            <p:nvPr/>
          </p:nvSpPr>
          <p:spPr>
            <a:xfrm rot="5400000">
              <a:off x="1739475" y="1389424"/>
              <a:ext cx="1155148" cy="1534660"/>
            </a:xfrm>
            <a:prstGeom prst="triangle">
              <a:avLst>
                <a:gd name="adj" fmla="val 539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881C1839-0011-7A47-A66F-0CAB663DB6A6}"/>
                </a:ext>
              </a:extLst>
            </p:cNvPr>
            <p:cNvSpPr/>
            <p:nvPr/>
          </p:nvSpPr>
          <p:spPr>
            <a:xfrm>
              <a:off x="1535910" y="1566656"/>
              <a:ext cx="100108" cy="2346965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96013D-5733-2F44-9D1D-1A763DC77308}"/>
              </a:ext>
            </a:extLst>
          </p:cNvPr>
          <p:cNvGrpSpPr/>
          <p:nvPr/>
        </p:nvGrpSpPr>
        <p:grpSpPr>
          <a:xfrm>
            <a:off x="5013390" y="3066057"/>
            <a:ext cx="2407649" cy="1372755"/>
            <a:chOff x="5013390" y="3066057"/>
            <a:chExt cx="2407649" cy="13727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5AE998A-1145-AC4D-BDDB-CB3189798B04}"/>
                </a:ext>
              </a:extLst>
            </p:cNvPr>
            <p:cNvGrpSpPr/>
            <p:nvPr/>
          </p:nvGrpSpPr>
          <p:grpSpPr>
            <a:xfrm>
              <a:off x="5013390" y="3073876"/>
              <a:ext cx="2407649" cy="1364936"/>
              <a:chOff x="5013390" y="3073876"/>
              <a:chExt cx="2407649" cy="1364936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AE8CC0E-B012-1C45-BDD5-E9F1961FEF34}"/>
                  </a:ext>
                </a:extLst>
              </p:cNvPr>
              <p:cNvGrpSpPr/>
              <p:nvPr/>
            </p:nvGrpSpPr>
            <p:grpSpPr>
              <a:xfrm>
                <a:off x="5013390" y="3082777"/>
                <a:ext cx="2400946" cy="1356035"/>
                <a:chOff x="3700819" y="4694098"/>
                <a:chExt cx="2462430" cy="1989594"/>
              </a:xfrm>
            </p:grpSpPr>
            <p:sp>
              <p:nvSpPr>
                <p:cNvPr id="189" name="Rounded Rectangle 188">
                  <a:extLst>
                    <a:ext uri="{FF2B5EF4-FFF2-40B4-BE49-F238E27FC236}">
                      <a16:creationId xmlns:a16="http://schemas.microsoft.com/office/drawing/2014/main" id="{72163647-E380-D94E-8EE9-ADE00329FC65}"/>
                    </a:ext>
                  </a:extLst>
                </p:cNvPr>
                <p:cNvSpPr/>
                <p:nvPr/>
              </p:nvSpPr>
              <p:spPr>
                <a:xfrm>
                  <a:off x="3700819" y="4737614"/>
                  <a:ext cx="2427757" cy="1946078"/>
                </a:xfrm>
                <a:prstGeom prst="roundRect">
                  <a:avLst>
                    <a:gd name="adj" fmla="val 7393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49" name="Rounded Rectangle 248">
                  <a:extLst>
                    <a:ext uri="{FF2B5EF4-FFF2-40B4-BE49-F238E27FC236}">
                      <a16:creationId xmlns:a16="http://schemas.microsoft.com/office/drawing/2014/main" id="{28DE28B5-5A14-FB48-A016-7398C9034C1B}"/>
                    </a:ext>
                  </a:extLst>
                </p:cNvPr>
                <p:cNvSpPr/>
                <p:nvPr/>
              </p:nvSpPr>
              <p:spPr>
                <a:xfrm>
                  <a:off x="3735492" y="4694098"/>
                  <a:ext cx="2427757" cy="1946078"/>
                </a:xfrm>
                <a:prstGeom prst="roundRect">
                  <a:avLst>
                    <a:gd name="adj" fmla="val 7393"/>
                  </a:avLst>
                </a:prstGeom>
                <a:solidFill>
                  <a:schemeClr val="bg1"/>
                </a:solidFill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39" name="Round Same-side Corner of Rectangle 38">
                <a:extLst>
                  <a:ext uri="{FF2B5EF4-FFF2-40B4-BE49-F238E27FC236}">
                    <a16:creationId xmlns:a16="http://schemas.microsoft.com/office/drawing/2014/main" id="{F1507776-4300-9543-B71E-659311A3E20E}"/>
                  </a:ext>
                </a:extLst>
              </p:cNvPr>
              <p:cNvSpPr/>
              <p:nvPr/>
            </p:nvSpPr>
            <p:spPr>
              <a:xfrm>
                <a:off x="5053899" y="3073876"/>
                <a:ext cx="2367140" cy="355123"/>
              </a:xfrm>
              <a:prstGeom prst="round2SameRect">
                <a:avLst>
                  <a:gd name="adj1" fmla="val 36797"/>
                  <a:gd name="adj2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3DC4335-55FD-2A45-94E3-FCEB1DDD9B93}"/>
                </a:ext>
              </a:extLst>
            </p:cNvPr>
            <p:cNvSpPr txBox="1"/>
            <p:nvPr/>
          </p:nvSpPr>
          <p:spPr>
            <a:xfrm>
              <a:off x="5208144" y="3460883"/>
              <a:ext cx="1884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You have reached your destination!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A31056-C393-E14D-B853-D79C74A644AD}"/>
                </a:ext>
              </a:extLst>
            </p:cNvPr>
            <p:cNvGrpSpPr/>
            <p:nvPr/>
          </p:nvGrpSpPr>
          <p:grpSpPr>
            <a:xfrm>
              <a:off x="5802740" y="4020086"/>
              <a:ext cx="812837" cy="330627"/>
              <a:chOff x="5802740" y="4020086"/>
              <a:chExt cx="812837" cy="330627"/>
            </a:xfrm>
          </p:grpSpPr>
          <p:sp>
            <p:nvSpPr>
              <p:cNvPr id="254" name="Round Same-side Corner of Rectangle 253">
                <a:extLst>
                  <a:ext uri="{FF2B5EF4-FFF2-40B4-BE49-F238E27FC236}">
                    <a16:creationId xmlns:a16="http://schemas.microsoft.com/office/drawing/2014/main" id="{7579EB78-9A48-154D-9CB8-E37D1C21A93F}"/>
                  </a:ext>
                </a:extLst>
              </p:cNvPr>
              <p:cNvSpPr/>
              <p:nvPr/>
            </p:nvSpPr>
            <p:spPr>
              <a:xfrm>
                <a:off x="5802740" y="4020086"/>
                <a:ext cx="812837" cy="31340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8D61435-B823-CE4B-8377-1D8C5D074E04}"/>
                  </a:ext>
                </a:extLst>
              </p:cNvPr>
              <p:cNvSpPr txBox="1"/>
              <p:nvPr/>
            </p:nvSpPr>
            <p:spPr>
              <a:xfrm>
                <a:off x="5954072" y="4042936"/>
                <a:ext cx="508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OK</a:t>
                </a:r>
              </a:p>
            </p:txBody>
          </p:sp>
        </p:grpSp>
        <p:pic>
          <p:nvPicPr>
            <p:cNvPr id="46" name="Graphic 45" descr="Ringer">
              <a:extLst>
                <a:ext uri="{FF2B5EF4-FFF2-40B4-BE49-F238E27FC236}">
                  <a16:creationId xmlns:a16="http://schemas.microsoft.com/office/drawing/2014/main" id="{EB568ED2-6BD5-2444-88DB-46888C058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063012" y="3066057"/>
              <a:ext cx="343675" cy="343675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B49A33-BBDB-E446-BDBA-514192272177}"/>
              </a:ext>
            </a:extLst>
          </p:cNvPr>
          <p:cNvGrpSpPr/>
          <p:nvPr/>
        </p:nvGrpSpPr>
        <p:grpSpPr>
          <a:xfrm>
            <a:off x="5007486" y="3073876"/>
            <a:ext cx="2407649" cy="1372755"/>
            <a:chOff x="5007486" y="3073876"/>
            <a:chExt cx="2407649" cy="1372755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DC05E6C-E377-CC42-9E86-F968D9B93276}"/>
                </a:ext>
              </a:extLst>
            </p:cNvPr>
            <p:cNvGrpSpPr/>
            <p:nvPr/>
          </p:nvGrpSpPr>
          <p:grpSpPr>
            <a:xfrm>
              <a:off x="5007486" y="3073876"/>
              <a:ext cx="2407649" cy="1372755"/>
              <a:chOff x="5013390" y="3066057"/>
              <a:chExt cx="2407649" cy="1372755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4E5AB07F-CAB8-B04A-9328-373B5B6FB896}"/>
                  </a:ext>
                </a:extLst>
              </p:cNvPr>
              <p:cNvGrpSpPr/>
              <p:nvPr/>
            </p:nvGrpSpPr>
            <p:grpSpPr>
              <a:xfrm>
                <a:off x="5013390" y="3073876"/>
                <a:ext cx="2407649" cy="1364936"/>
                <a:chOff x="5013390" y="3073876"/>
                <a:chExt cx="2407649" cy="1364936"/>
              </a:xfrm>
            </p:grpSpPr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39381657-7DA4-DC4B-BF0F-4802771BD468}"/>
                    </a:ext>
                  </a:extLst>
                </p:cNvPr>
                <p:cNvGrpSpPr/>
                <p:nvPr/>
              </p:nvGrpSpPr>
              <p:grpSpPr>
                <a:xfrm>
                  <a:off x="5013390" y="3082777"/>
                  <a:ext cx="2400946" cy="1356035"/>
                  <a:chOff x="3700819" y="4694098"/>
                  <a:chExt cx="2462430" cy="1989594"/>
                </a:xfrm>
              </p:grpSpPr>
              <p:sp>
                <p:nvSpPr>
                  <p:cNvPr id="279" name="Rounded Rectangle 278">
                    <a:extLst>
                      <a:ext uri="{FF2B5EF4-FFF2-40B4-BE49-F238E27FC236}">
                        <a16:creationId xmlns:a16="http://schemas.microsoft.com/office/drawing/2014/main" id="{5F361B30-1133-BD4A-A59B-F2D1752B1C99}"/>
                      </a:ext>
                    </a:extLst>
                  </p:cNvPr>
                  <p:cNvSpPr/>
                  <p:nvPr/>
                </p:nvSpPr>
                <p:spPr>
                  <a:xfrm>
                    <a:off x="3700819" y="4737614"/>
                    <a:ext cx="2427757" cy="1946078"/>
                  </a:xfrm>
                  <a:prstGeom prst="roundRect">
                    <a:avLst>
                      <a:gd name="adj" fmla="val 7393"/>
                    </a:avLst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 w="1905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80" name="Rounded Rectangle 279">
                    <a:extLst>
                      <a:ext uri="{FF2B5EF4-FFF2-40B4-BE49-F238E27FC236}">
                        <a16:creationId xmlns:a16="http://schemas.microsoft.com/office/drawing/2014/main" id="{41396EDB-29EA-664A-82E1-F77DE6B2077B}"/>
                      </a:ext>
                    </a:extLst>
                  </p:cNvPr>
                  <p:cNvSpPr/>
                  <p:nvPr/>
                </p:nvSpPr>
                <p:spPr>
                  <a:xfrm>
                    <a:off x="3735492" y="4694098"/>
                    <a:ext cx="2427757" cy="1946078"/>
                  </a:xfrm>
                  <a:prstGeom prst="roundRect">
                    <a:avLst>
                      <a:gd name="adj" fmla="val 7393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800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</p:grpSp>
            <p:sp>
              <p:nvSpPr>
                <p:cNvPr id="278" name="Round Same-side Corner of Rectangle 277">
                  <a:extLst>
                    <a:ext uri="{FF2B5EF4-FFF2-40B4-BE49-F238E27FC236}">
                      <a16:creationId xmlns:a16="http://schemas.microsoft.com/office/drawing/2014/main" id="{0B371443-2697-594A-AFBB-C7F1BB97E6F9}"/>
                    </a:ext>
                  </a:extLst>
                </p:cNvPr>
                <p:cNvSpPr/>
                <p:nvPr/>
              </p:nvSpPr>
              <p:spPr>
                <a:xfrm>
                  <a:off x="5053899" y="3073876"/>
                  <a:ext cx="2367140" cy="355123"/>
                </a:xfrm>
                <a:prstGeom prst="round2SameRect">
                  <a:avLst>
                    <a:gd name="adj1" fmla="val 36797"/>
                    <a:gd name="adj2" fmla="val 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2DB1615F-EC74-4446-8D47-1DB9390D70B6}"/>
                  </a:ext>
                </a:extLst>
              </p:cNvPr>
              <p:cNvSpPr txBox="1"/>
              <p:nvPr/>
            </p:nvSpPr>
            <p:spPr>
              <a:xfrm>
                <a:off x="5287196" y="3474394"/>
                <a:ext cx="18840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Exit</a:t>
                </a:r>
              </a:p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Helvetica Light" panose="020B0403020202020204" pitchFamily="34" charset="0"/>
                    <a:cs typeface="Hadassah Friedlaender" panose="020F0502020204030204" pitchFamily="34" charset="0"/>
                  </a:rPr>
                  <a:t> navigation?</a:t>
                </a: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26023F2-DB76-D941-863A-29641DD93E17}"/>
                  </a:ext>
                </a:extLst>
              </p:cNvPr>
              <p:cNvGrpSpPr/>
              <p:nvPr/>
            </p:nvGrpSpPr>
            <p:grpSpPr>
              <a:xfrm>
                <a:off x="5286460" y="4020086"/>
                <a:ext cx="812837" cy="330627"/>
                <a:chOff x="5286460" y="4020086"/>
                <a:chExt cx="812837" cy="330627"/>
              </a:xfrm>
            </p:grpSpPr>
            <p:sp>
              <p:nvSpPr>
                <p:cNvPr id="275" name="Round Same-side Corner of Rectangle 274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F0B21844-CF33-084B-91FD-E937CA7A5994}"/>
                    </a:ext>
                  </a:extLst>
                </p:cNvPr>
                <p:cNvSpPr/>
                <p:nvPr/>
              </p:nvSpPr>
              <p:spPr>
                <a:xfrm>
                  <a:off x="5286460" y="4020086"/>
                  <a:ext cx="812837" cy="313404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6" name="TextBox 275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C05ACB6A-B9E8-6647-9CE2-6E4D5AA556BA}"/>
                    </a:ext>
                  </a:extLst>
                </p:cNvPr>
                <p:cNvSpPr txBox="1"/>
                <p:nvPr/>
              </p:nvSpPr>
              <p:spPr>
                <a:xfrm>
                  <a:off x="5437792" y="4042936"/>
                  <a:ext cx="5085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HELVETICA LIGHT" panose="020B0403020202020204" pitchFamily="34" charset="0"/>
                      <a:cs typeface="Hadassah Friedlaender" panose="020F0502020204030204" pitchFamily="34" charset="0"/>
                    </a:rPr>
                    <a:t>OK</a:t>
                  </a:r>
                </a:p>
              </p:txBody>
            </p:sp>
          </p:grpSp>
          <p:pic>
            <p:nvPicPr>
              <p:cNvPr id="271" name="Graphic 270" descr="Ringer">
                <a:extLst>
                  <a:ext uri="{FF2B5EF4-FFF2-40B4-BE49-F238E27FC236}">
                    <a16:creationId xmlns:a16="http://schemas.microsoft.com/office/drawing/2014/main" id="{A59965AF-CE08-A240-AD58-6FE26C543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6063012" y="3066057"/>
                <a:ext cx="343675" cy="343675"/>
              </a:xfrm>
              <a:prstGeom prst="rect">
                <a:avLst/>
              </a:prstGeom>
            </p:spPr>
          </p:pic>
        </p:grpSp>
        <p:sp>
          <p:nvSpPr>
            <p:cNvPr id="281" name="Round Same-side Corner of Rectangle 280">
              <a:extLst>
                <a:ext uri="{FF2B5EF4-FFF2-40B4-BE49-F238E27FC236}">
                  <a16:creationId xmlns:a16="http://schemas.microsoft.com/office/drawing/2014/main" id="{8900997B-4F80-8948-9DF8-C961693A0213}"/>
                </a:ext>
              </a:extLst>
            </p:cNvPr>
            <p:cNvSpPr/>
            <p:nvPr/>
          </p:nvSpPr>
          <p:spPr>
            <a:xfrm>
              <a:off x="6360540" y="4009370"/>
              <a:ext cx="812837" cy="3134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7A1D3C-32BB-A04D-9A67-25D5B3B533B0}"/>
                </a:ext>
              </a:extLst>
            </p:cNvPr>
            <p:cNvSpPr txBox="1"/>
            <p:nvPr/>
          </p:nvSpPr>
          <p:spPr>
            <a:xfrm>
              <a:off x="6366607" y="4031356"/>
              <a:ext cx="86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HELVETICA LIGHT" panose="020B0403020202020204" pitchFamily="34" charset="0"/>
                  <a:cs typeface="Hadassah Friedlaender" panose="020F0502020204030204" pitchFamily="34" charset="0"/>
                </a:rPr>
                <a:t>Cancel</a:t>
              </a:r>
            </a:p>
          </p:txBody>
        </p:sp>
      </p:grpSp>
      <p:pic>
        <p:nvPicPr>
          <p:cNvPr id="283" name="Graphic 282" descr="Close">
            <a:extLst>
              <a:ext uri="{FF2B5EF4-FFF2-40B4-BE49-F238E27FC236}">
                <a16:creationId xmlns:a16="http://schemas.microsoft.com/office/drawing/2014/main" id="{12AAB826-5481-9447-AF9E-C27BACD9E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71528" y="6039985"/>
            <a:ext cx="280154" cy="28015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9B62FE24-8073-5D4C-9F84-B393E4E825C4}"/>
              </a:ext>
            </a:extLst>
          </p:cNvPr>
          <p:cNvSpPr txBox="1"/>
          <p:nvPr/>
        </p:nvSpPr>
        <p:spPr>
          <a:xfrm>
            <a:off x="6360540" y="4038391"/>
            <a:ext cx="8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Cancel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77A5F-E220-7547-A546-3C3501E8D1A4}"/>
              </a:ext>
            </a:extLst>
          </p:cNvPr>
          <p:cNvGrpSpPr/>
          <p:nvPr/>
        </p:nvGrpSpPr>
        <p:grpSpPr>
          <a:xfrm>
            <a:off x="4148850" y="6408103"/>
            <a:ext cx="4161161" cy="455165"/>
            <a:chOff x="4148850" y="6408103"/>
            <a:chExt cx="4161161" cy="455165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84B56601-27CD-AA40-96FC-F281A1EBD4A1}"/>
                </a:ext>
              </a:extLst>
            </p:cNvPr>
            <p:cNvSpPr/>
            <p:nvPr/>
          </p:nvSpPr>
          <p:spPr>
            <a:xfrm>
              <a:off x="4292180" y="6629637"/>
              <a:ext cx="404165" cy="23363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9F9B58E2-87CD-E845-A56D-0025FBF883BC}"/>
                </a:ext>
              </a:extLst>
            </p:cNvPr>
            <p:cNvSpPr/>
            <p:nvPr/>
          </p:nvSpPr>
          <p:spPr>
            <a:xfrm rot="1273671">
              <a:off x="4148850" y="6425888"/>
              <a:ext cx="404165" cy="28335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D31379-AE1B-A54E-9A11-A4AB5B0A267A}"/>
                </a:ext>
              </a:extLst>
            </p:cNvPr>
            <p:cNvGrpSpPr/>
            <p:nvPr/>
          </p:nvGrpSpPr>
          <p:grpSpPr>
            <a:xfrm flipH="1">
              <a:off x="7546095" y="6408103"/>
              <a:ext cx="763916" cy="429134"/>
              <a:chOff x="7441798" y="6351349"/>
              <a:chExt cx="547489" cy="449623"/>
            </a:xfrm>
            <a:solidFill>
              <a:schemeClr val="bg1"/>
            </a:solidFill>
          </p:grpSpPr>
          <p:sp>
            <p:nvSpPr>
              <p:cNvPr id="85" name="Right Triangle 84">
                <a:extLst>
                  <a:ext uri="{FF2B5EF4-FFF2-40B4-BE49-F238E27FC236}">
                    <a16:creationId xmlns:a16="http://schemas.microsoft.com/office/drawing/2014/main" id="{E0E9277E-6B92-4A41-B75A-C09E25D36C3F}"/>
                  </a:ext>
                </a:extLst>
              </p:cNvPr>
              <p:cNvSpPr/>
              <p:nvPr/>
            </p:nvSpPr>
            <p:spPr>
              <a:xfrm>
                <a:off x="7585122" y="6635998"/>
                <a:ext cx="404165" cy="16497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ight Triangle 85">
                <a:extLst>
                  <a:ext uri="{FF2B5EF4-FFF2-40B4-BE49-F238E27FC236}">
                    <a16:creationId xmlns:a16="http://schemas.microsoft.com/office/drawing/2014/main" id="{05FEB927-6827-9E46-A7EF-F2D4D52FF62A}"/>
                  </a:ext>
                </a:extLst>
              </p:cNvPr>
              <p:cNvSpPr/>
              <p:nvPr/>
            </p:nvSpPr>
            <p:spPr>
              <a:xfrm rot="1273671">
                <a:off x="7441798" y="6351349"/>
                <a:ext cx="404165" cy="28335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6042D15-FBEC-8640-B381-89BFB2C3AE5D}"/>
                </a:ext>
              </a:extLst>
            </p:cNvPr>
            <p:cNvSpPr/>
            <p:nvPr/>
          </p:nvSpPr>
          <p:spPr>
            <a:xfrm rot="5400000">
              <a:off x="6172673" y="5269477"/>
              <a:ext cx="45719" cy="30414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7BAEB53B-FDD9-F64F-9488-F9B5DAD078FA}"/>
              </a:ext>
            </a:extLst>
          </p:cNvPr>
          <p:cNvSpPr txBox="1"/>
          <p:nvPr/>
        </p:nvSpPr>
        <p:spPr>
          <a:xfrm>
            <a:off x="7368639" y="1185347"/>
            <a:ext cx="562381" cy="509370"/>
          </a:xfrm>
          <a:prstGeom prst="rect">
            <a:avLst/>
          </a:prstGeom>
          <a:solidFill>
            <a:srgbClr val="EFF4F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HELVETICA LIGHT" panose="020B0403020202020204" pitchFamily="34" charset="0"/>
                <a:cs typeface="Hadassah Friedlaender" panose="020F0502020204030204" pitchFamily="34" charset="0"/>
              </a:rPr>
              <a:t>0m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5244234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12m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2CB2AD7-3401-7C42-B005-79784829B50B}"/>
              </a:ext>
            </a:extLst>
          </p:cNvPr>
          <p:cNvSpPr txBox="1"/>
          <p:nvPr/>
        </p:nvSpPr>
        <p:spPr>
          <a:xfrm>
            <a:off x="5433900" y="914284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The Arc 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6779D6D-8B15-1E4E-8CF4-C717C2AD59B6}"/>
              </a:ext>
            </a:extLst>
          </p:cNvPr>
          <p:cNvSpPr txBox="1"/>
          <p:nvPr/>
        </p:nvSpPr>
        <p:spPr>
          <a:xfrm>
            <a:off x="4917810" y="1259432"/>
            <a:ext cx="2465847" cy="630942"/>
          </a:xfrm>
          <a:prstGeom prst="rect">
            <a:avLst/>
          </a:prstGeom>
          <a:solidFill>
            <a:srgbClr val="EFF4F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Your destination is on </a:t>
            </a:r>
          </a:p>
          <a:p>
            <a:r>
              <a:rPr lang="en-US" sz="1400" dirty="0">
                <a:latin typeface="Helvetica Light" panose="020B0403020202020204" pitchFamily="34" charset="0"/>
                <a:cs typeface="Hadassah Friedlaender" panose="020F0502020204030204" pitchFamily="34" charset="0"/>
              </a:rPr>
              <a:t>the right</a:t>
            </a:r>
            <a:endParaRPr lang="en-US" sz="1400" b="1" dirty="0">
              <a:solidFill>
                <a:schemeClr val="accent1"/>
              </a:solidFill>
              <a:latin typeface="Helvetica Light" panose="020B0403020202020204" pitchFamily="34" charset="0"/>
              <a:cs typeface="Hadassah Friedlaender" panose="020F050202020403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9DCDFE-A0C9-3B46-80E0-39319B70AEE6}"/>
              </a:ext>
            </a:extLst>
          </p:cNvPr>
          <p:cNvSpPr txBox="1"/>
          <p:nvPr/>
        </p:nvSpPr>
        <p:spPr>
          <a:xfrm>
            <a:off x="312794" y="1106238"/>
            <a:ext cx="3708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12. Arrival </a:t>
            </a:r>
          </a:p>
          <a:p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Reaching the destination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929816A-FA0B-8B46-8C46-A8EE96E26E87}"/>
              </a:ext>
            </a:extLst>
          </p:cNvPr>
          <p:cNvSpPr txBox="1"/>
          <p:nvPr/>
        </p:nvSpPr>
        <p:spPr>
          <a:xfrm>
            <a:off x="329730" y="1869728"/>
            <a:ext cx="360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As the user reaches the destination in 3D or AR mode, there will be a flag seen on the screen, indicating that the destination is reached.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6A6F1D5-EEFF-5241-BE38-5418EAA6CB87}"/>
              </a:ext>
            </a:extLst>
          </p:cNvPr>
          <p:cNvGrpSpPr/>
          <p:nvPr/>
        </p:nvGrpSpPr>
        <p:grpSpPr>
          <a:xfrm>
            <a:off x="596253" y="545212"/>
            <a:ext cx="327154" cy="547128"/>
            <a:chOff x="1535910" y="1566656"/>
            <a:chExt cx="1548469" cy="2346965"/>
          </a:xfrm>
          <a:solidFill>
            <a:schemeClr val="tx2">
              <a:lumMod val="40000"/>
              <a:lumOff val="60000"/>
            </a:schemeClr>
          </a:solidFill>
          <a:effectLst/>
        </p:grpSpPr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418668C1-2698-7C42-8D5A-51F4BF2591D0}"/>
                </a:ext>
              </a:extLst>
            </p:cNvPr>
            <p:cNvSpPr/>
            <p:nvPr/>
          </p:nvSpPr>
          <p:spPr>
            <a:xfrm rot="5400000">
              <a:off x="1739475" y="1389424"/>
              <a:ext cx="1155148" cy="1534660"/>
            </a:xfrm>
            <a:prstGeom prst="triangle">
              <a:avLst>
                <a:gd name="adj" fmla="val 539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ound Same-side Corner of Rectangle 256">
              <a:extLst>
                <a:ext uri="{FF2B5EF4-FFF2-40B4-BE49-F238E27FC236}">
                  <a16:creationId xmlns:a16="http://schemas.microsoft.com/office/drawing/2014/main" id="{4AFD7722-8A90-FE4B-84FD-AB754F9E55E9}"/>
                </a:ext>
              </a:extLst>
            </p:cNvPr>
            <p:cNvSpPr/>
            <p:nvPr/>
          </p:nvSpPr>
          <p:spPr>
            <a:xfrm>
              <a:off x="1535910" y="1566656"/>
              <a:ext cx="100108" cy="234696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F9C69A38-F566-C844-B09F-2ADFDDAE4414}"/>
              </a:ext>
            </a:extLst>
          </p:cNvPr>
          <p:cNvSpPr txBox="1"/>
          <p:nvPr/>
        </p:nvSpPr>
        <p:spPr>
          <a:xfrm>
            <a:off x="317793" y="3109774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continue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1B3096-D11F-7240-B44D-FA7CCDB816D1}"/>
              </a:ext>
            </a:extLst>
          </p:cNvPr>
          <p:cNvGrpSpPr/>
          <p:nvPr/>
        </p:nvGrpSpPr>
        <p:grpSpPr>
          <a:xfrm>
            <a:off x="1483564" y="4196825"/>
            <a:ext cx="4470508" cy="428880"/>
            <a:chOff x="1483564" y="4196825"/>
            <a:chExt cx="4470508" cy="428880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6CBA10-3A4E-E04A-9DD3-FEB4D0EEB19C}"/>
                </a:ext>
              </a:extLst>
            </p:cNvPr>
            <p:cNvSpPr txBox="1"/>
            <p:nvPr/>
          </p:nvSpPr>
          <p:spPr>
            <a:xfrm>
              <a:off x="1483564" y="4287151"/>
              <a:ext cx="2318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press ok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054707D-A37C-944B-B649-FE1412A17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2918" y="4196825"/>
              <a:ext cx="2321154" cy="28268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DB8BD95-1DAA-8A47-8A19-58DE29E84B31}"/>
              </a:ext>
            </a:extLst>
          </p:cNvPr>
          <p:cNvGrpSpPr/>
          <p:nvPr/>
        </p:nvGrpSpPr>
        <p:grpSpPr>
          <a:xfrm>
            <a:off x="7652714" y="5635954"/>
            <a:ext cx="3366160" cy="584775"/>
            <a:chOff x="435528" y="4287151"/>
            <a:chExt cx="3366160" cy="584775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4447495-5DCC-BB4D-A1E5-BCFF14788293}"/>
                </a:ext>
              </a:extLst>
            </p:cNvPr>
            <p:cNvSpPr txBox="1"/>
            <p:nvPr/>
          </p:nvSpPr>
          <p:spPr>
            <a:xfrm>
              <a:off x="1483564" y="4287151"/>
              <a:ext cx="2318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exit navigation</a:t>
              </a: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7049C00D-B838-0242-869B-1DB461F5859E}"/>
                </a:ext>
              </a:extLst>
            </p:cNvPr>
            <p:cNvCxnSpPr>
              <a:cxnSpLocks/>
              <a:stCxn id="289" idx="1"/>
            </p:cNvCxnSpPr>
            <p:nvPr/>
          </p:nvCxnSpPr>
          <p:spPr>
            <a:xfrm flipH="1">
              <a:off x="435528" y="4579539"/>
              <a:ext cx="1048036" cy="28270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3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decel="10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4"/>
                  </p:tgtEl>
                </p:cond>
              </p:nextCondLst>
            </p:seq>
          </p:childTnLst>
        </p:cTn>
      </p:par>
    </p:tnLst>
    <p:bldLst>
      <p:bldP spid="248" grpId="0"/>
      <p:bldP spid="149" grpId="0" animBg="1"/>
      <p:bldP spid="284" grpId="0"/>
      <p:bldP spid="284" grpId="1"/>
      <p:bldP spid="285" grpId="0" animBg="1"/>
      <p:bldP spid="286" grpId="0" animBg="1"/>
      <p:bldP spid="251" grpId="0"/>
      <p:bldP spid="258" grpId="0"/>
      <p:bldP spid="258" grpId="1"/>
      <p:bldP spid="258" grpId="2"/>
      <p:bldP spid="258" grpId="3"/>
      <p:bldP spid="258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6261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92665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6304461" y="3053541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33" y="2929580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48778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78525" y="3548563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LT, B1</a:t>
            </a:r>
          </a:p>
        </p:txBody>
      </p: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95" name="Graphic 94" descr="Add"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1" name="Graphic 120" descr="Caret Down">
            <a:extLst>
              <a:ext uri="{FF2B5EF4-FFF2-40B4-BE49-F238E27FC236}">
                <a16:creationId xmlns:a16="http://schemas.microsoft.com/office/drawing/2014/main" id="{C1B2BB4F-3FED-2948-B51D-321F44111E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7392287" y="1623396"/>
            <a:ext cx="512702" cy="394223"/>
          </a:xfrm>
          <a:prstGeom prst="rect">
            <a:avLst/>
          </a:prstGeom>
        </p:spPr>
      </p:pic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123D4-F30C-674C-8E77-D32D83E7C1C7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4" name="Graphic 13" descr="Map compass">
              <a:extLst>
                <a:ext uri="{FF2B5EF4-FFF2-40B4-BE49-F238E27FC236}">
                  <a16:creationId xmlns:a16="http://schemas.microsoft.com/office/drawing/2014/main" id="{B6DC17AE-1742-374D-8398-FC385F14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FFB2C8-4894-9D4D-B495-26C6B34D823F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43DBD3-673B-054C-8308-85AC71979302}"/>
              </a:ext>
            </a:extLst>
          </p:cNvPr>
          <p:cNvGrpSpPr/>
          <p:nvPr/>
        </p:nvGrpSpPr>
        <p:grpSpPr>
          <a:xfrm>
            <a:off x="7433525" y="1340288"/>
            <a:ext cx="482962" cy="1436201"/>
            <a:chOff x="7433525" y="1340288"/>
            <a:chExt cx="482962" cy="143620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C64100-D08E-034E-8DBA-D3A6CFA94E11}"/>
                </a:ext>
              </a:extLst>
            </p:cNvPr>
            <p:cNvSpPr txBox="1"/>
            <p:nvPr/>
          </p:nvSpPr>
          <p:spPr>
            <a:xfrm>
              <a:off x="7447341" y="1903868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585CA4-672A-C346-86F0-E82070123D2A}"/>
                </a:ext>
              </a:extLst>
            </p:cNvPr>
            <p:cNvSpPr txBox="1"/>
            <p:nvPr/>
          </p:nvSpPr>
          <p:spPr>
            <a:xfrm>
              <a:off x="7454182" y="2407157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B1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C8B61C-AAA8-704E-A22A-E8FFF94C5E1C}"/>
                </a:ext>
              </a:extLst>
            </p:cNvPr>
            <p:cNvSpPr txBox="1"/>
            <p:nvPr/>
          </p:nvSpPr>
          <p:spPr>
            <a:xfrm>
              <a:off x="7433525" y="1340288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L2</a:t>
              </a:r>
            </a:p>
          </p:txBody>
        </p: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7392287" y="1626357"/>
            <a:ext cx="512702" cy="394223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AF2F0A-28F9-D24D-8013-0BD56E101A5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5171" y="2443340"/>
            <a:ext cx="390035" cy="8379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A1360B-CCF0-2048-9578-38A7F23870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85594" y="666272"/>
            <a:ext cx="440613" cy="106045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54471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981B3AA-E502-894A-B4E6-86B2C2CB0236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13. Back to Home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Location updated</a:t>
            </a:r>
          </a:p>
        </p:txBody>
      </p:sp>
      <p:pic>
        <p:nvPicPr>
          <p:cNvPr id="123" name="Graphic 122" descr="Home">
            <a:extLst>
              <a:ext uri="{FF2B5EF4-FFF2-40B4-BE49-F238E27FC236}">
                <a16:creationId xmlns:a16="http://schemas.microsoft.com/office/drawing/2014/main" id="{9413A032-9471-404F-AAAB-BCF50F9388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9567575C-C0B4-B94B-A167-72DF8A2263C3}"/>
              </a:ext>
            </a:extLst>
          </p:cNvPr>
          <p:cNvSpPr txBox="1"/>
          <p:nvPr/>
        </p:nvSpPr>
        <p:spPr>
          <a:xfrm>
            <a:off x="329730" y="1869728"/>
            <a:ext cx="360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User’s location has been updated on the map, users may exit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5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6261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pic>
        <p:nvPicPr>
          <p:cNvPr id="119" name="Picture 118" descr="Shape&#10;&#10;Description automatically generated">
            <a:extLst>
              <a:ext uri="{FF2B5EF4-FFF2-40B4-BE49-F238E27FC236}">
                <a16:creationId xmlns:a16="http://schemas.microsoft.com/office/drawing/2014/main" id="{A4B31A3F-A167-1A48-828E-79D38577E4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0643" y="-1842"/>
            <a:ext cx="3677550" cy="6858000"/>
          </a:xfrm>
          <a:prstGeom prst="rect">
            <a:avLst/>
          </a:prstGeom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pic>
        <p:nvPicPr>
          <p:cNvPr id="95" name="Graphic 94" descr="Add"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11694" y="4470956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1" name="Graphic 120" descr="Caret Down">
            <a:extLst>
              <a:ext uri="{FF2B5EF4-FFF2-40B4-BE49-F238E27FC236}">
                <a16:creationId xmlns:a16="http://schemas.microsoft.com/office/drawing/2014/main" id="{C1B2BB4F-3FED-2948-B51D-321F44111E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7392287" y="1623396"/>
            <a:ext cx="512702" cy="394223"/>
          </a:xfrm>
          <a:prstGeom prst="rect">
            <a:avLst/>
          </a:prstGeom>
        </p:spPr>
      </p:pic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0123D4-F30C-674C-8E77-D32D83E7C1C7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4" name="Graphic 13" descr="Map compass">
              <a:extLst>
                <a:ext uri="{FF2B5EF4-FFF2-40B4-BE49-F238E27FC236}">
                  <a16:creationId xmlns:a16="http://schemas.microsoft.com/office/drawing/2014/main" id="{B6DC17AE-1742-374D-8398-FC385F14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FFB2C8-4894-9D4D-B495-26C6B34D823F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43DBD3-673B-054C-8308-85AC71979302}"/>
              </a:ext>
            </a:extLst>
          </p:cNvPr>
          <p:cNvGrpSpPr/>
          <p:nvPr/>
        </p:nvGrpSpPr>
        <p:grpSpPr>
          <a:xfrm>
            <a:off x="7433525" y="1340288"/>
            <a:ext cx="482962" cy="1436201"/>
            <a:chOff x="7433525" y="1340288"/>
            <a:chExt cx="482962" cy="143620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C64100-D08E-034E-8DBA-D3A6CFA94E11}"/>
                </a:ext>
              </a:extLst>
            </p:cNvPr>
            <p:cNvSpPr txBox="1"/>
            <p:nvPr/>
          </p:nvSpPr>
          <p:spPr>
            <a:xfrm>
              <a:off x="7447341" y="1903868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L1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585CA4-672A-C346-86F0-E82070123D2A}"/>
                </a:ext>
              </a:extLst>
            </p:cNvPr>
            <p:cNvSpPr txBox="1"/>
            <p:nvPr/>
          </p:nvSpPr>
          <p:spPr>
            <a:xfrm>
              <a:off x="7454182" y="2407157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B1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C8B61C-AAA8-704E-A22A-E8FFF94C5E1C}"/>
                </a:ext>
              </a:extLst>
            </p:cNvPr>
            <p:cNvSpPr txBox="1"/>
            <p:nvPr/>
          </p:nvSpPr>
          <p:spPr>
            <a:xfrm>
              <a:off x="7433525" y="1340288"/>
              <a:ext cx="462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" pitchFamily="2" charset="0"/>
                </a:rPr>
                <a:t>L2</a:t>
              </a:r>
            </a:p>
          </p:txBody>
        </p: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92287" y="1626357"/>
            <a:ext cx="512702" cy="394223"/>
          </a:xfrm>
          <a:prstGeom prst="rect">
            <a:avLst/>
          </a:prstGeom>
        </p:spPr>
      </p:pic>
      <p:pic>
        <p:nvPicPr>
          <p:cNvPr id="25" name="Picture 2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AF2F0A-28F9-D24D-8013-0BD56E101A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5171" y="2443340"/>
            <a:ext cx="390035" cy="8379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A1360B-CCF0-2048-9578-38A7F23870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5594" y="666272"/>
            <a:ext cx="440613" cy="106045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54471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D71858-88AD-AD4F-8FDA-3882195A4BBD}"/>
              </a:ext>
            </a:extLst>
          </p:cNvPr>
          <p:cNvCxnSpPr/>
          <p:nvPr/>
        </p:nvCxnSpPr>
        <p:spPr>
          <a:xfrm>
            <a:off x="7372940" y="617552"/>
            <a:ext cx="0" cy="151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251CB89-963C-BE40-8CC8-527C13B55268}"/>
              </a:ext>
            </a:extLst>
          </p:cNvPr>
          <p:cNvSpPr/>
          <p:nvPr/>
        </p:nvSpPr>
        <p:spPr>
          <a:xfrm>
            <a:off x="7322445" y="528932"/>
            <a:ext cx="101003" cy="1081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C4F826-2D5F-4749-B733-7FF0AE236FFC}"/>
              </a:ext>
            </a:extLst>
          </p:cNvPr>
          <p:cNvSpPr/>
          <p:nvPr/>
        </p:nvSpPr>
        <p:spPr>
          <a:xfrm>
            <a:off x="4938173" y="862844"/>
            <a:ext cx="2653707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04362-33BF-3C4E-BB73-2D1C72E7EB38}"/>
              </a:ext>
            </a:extLst>
          </p:cNvPr>
          <p:cNvSpPr txBox="1"/>
          <p:nvPr/>
        </p:nvSpPr>
        <p:spPr>
          <a:xfrm>
            <a:off x="4944607" y="920398"/>
            <a:ext cx="76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END:</a:t>
            </a:r>
          </a:p>
        </p:txBody>
      </p:sp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35741C28-0C69-504D-92A2-62C3EA10E3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37861" y="913324"/>
            <a:ext cx="270157" cy="261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973E1-1FFD-F948-8A5A-4EDF003D290F}"/>
              </a:ext>
            </a:extLst>
          </p:cNvPr>
          <p:cNvSpPr/>
          <p:nvPr/>
        </p:nvSpPr>
        <p:spPr>
          <a:xfrm>
            <a:off x="-12340" y="0"/>
            <a:ext cx="4340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5F83D6C-DB39-074F-9395-4106CC2ED2CB}"/>
              </a:ext>
            </a:extLst>
          </p:cNvPr>
          <p:cNvSpPr/>
          <p:nvPr/>
        </p:nvSpPr>
        <p:spPr>
          <a:xfrm>
            <a:off x="8008193" y="-1842"/>
            <a:ext cx="4340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981B3AA-E502-894A-B4E6-86B2C2CB0236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2. Home Screen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pic>
        <p:nvPicPr>
          <p:cNvPr id="123" name="Graphic 122" descr="Home">
            <a:extLst>
              <a:ext uri="{FF2B5EF4-FFF2-40B4-BE49-F238E27FC236}">
                <a16:creationId xmlns:a16="http://schemas.microsoft.com/office/drawing/2014/main" id="{9413A032-9471-404F-AAAB-BCF50F9388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F7AF9EB5-B20D-404D-A86E-8987F47CFA47}"/>
              </a:ext>
            </a:extLst>
          </p:cNvPr>
          <p:cNvGrpSpPr/>
          <p:nvPr/>
        </p:nvGrpSpPr>
        <p:grpSpPr>
          <a:xfrm>
            <a:off x="2616623" y="455231"/>
            <a:ext cx="1930720" cy="338554"/>
            <a:chOff x="2616623" y="455231"/>
            <a:chExt cx="1930720" cy="33855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BEA56E-FEBC-C44A-AECA-5A615AF5D6FC}"/>
                </a:ext>
              </a:extLst>
            </p:cNvPr>
            <p:cNvSpPr txBox="1"/>
            <p:nvPr/>
          </p:nvSpPr>
          <p:spPr>
            <a:xfrm>
              <a:off x="2616623" y="455231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Menu button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F0C1A3-08D5-C545-AC4E-F283CC812EBD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3955893" y="637002"/>
              <a:ext cx="591450" cy="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1FC14B1-7922-8042-8311-22A751AA26DA}"/>
              </a:ext>
            </a:extLst>
          </p:cNvPr>
          <p:cNvGrpSpPr/>
          <p:nvPr/>
        </p:nvGrpSpPr>
        <p:grpSpPr>
          <a:xfrm>
            <a:off x="7423448" y="255245"/>
            <a:ext cx="3653942" cy="338554"/>
            <a:chOff x="7832989" y="479104"/>
            <a:chExt cx="3653942" cy="33855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DD4FDDB-0C8F-8B45-9DD1-8EB79697E539}"/>
                </a:ext>
              </a:extLst>
            </p:cNvPr>
            <p:cNvSpPr txBox="1"/>
            <p:nvPr/>
          </p:nvSpPr>
          <p:spPr>
            <a:xfrm>
              <a:off x="8527210" y="479104"/>
              <a:ext cx="2959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Get current location button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E65D46-AE50-BA4E-93BE-E7ED7F260BB2}"/>
                </a:ext>
              </a:extLst>
            </p:cNvPr>
            <p:cNvCxnSpPr>
              <a:cxnSpLocks/>
              <a:stCxn id="127" idx="1"/>
              <a:endCxn id="21" idx="6"/>
            </p:cNvCxnSpPr>
            <p:nvPr/>
          </p:nvCxnSpPr>
          <p:spPr>
            <a:xfrm flipH="1">
              <a:off x="7832989" y="648381"/>
              <a:ext cx="694221" cy="1585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F8CC27-41F0-F44E-8BF1-F896E3791F89}"/>
              </a:ext>
            </a:extLst>
          </p:cNvPr>
          <p:cNvGrpSpPr/>
          <p:nvPr/>
        </p:nvGrpSpPr>
        <p:grpSpPr>
          <a:xfrm>
            <a:off x="7821279" y="2093999"/>
            <a:ext cx="2149212" cy="499765"/>
            <a:chOff x="7821279" y="2093999"/>
            <a:chExt cx="2149212" cy="499765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F0D13F7-4A07-7643-BEE7-3330B713BA63}"/>
                </a:ext>
              </a:extLst>
            </p:cNvPr>
            <p:cNvSpPr txBox="1"/>
            <p:nvPr/>
          </p:nvSpPr>
          <p:spPr>
            <a:xfrm>
              <a:off x="8442509" y="2255210"/>
              <a:ext cx="1527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Level indicator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0B22D5-41AF-9F42-AA0A-07829EE029D0}"/>
                </a:ext>
              </a:extLst>
            </p:cNvPr>
            <p:cNvCxnSpPr>
              <a:cxnSpLocks/>
              <a:stCxn id="126" idx="1"/>
            </p:cNvCxnSpPr>
            <p:nvPr/>
          </p:nvCxnSpPr>
          <p:spPr>
            <a:xfrm flipH="1" flipV="1">
              <a:off x="7821279" y="2093999"/>
              <a:ext cx="621230" cy="33048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E9460CC-F012-BA44-AD31-4FB6FD43E40C}"/>
              </a:ext>
            </a:extLst>
          </p:cNvPr>
          <p:cNvGrpSpPr/>
          <p:nvPr/>
        </p:nvGrpSpPr>
        <p:grpSpPr>
          <a:xfrm>
            <a:off x="7708658" y="3227884"/>
            <a:ext cx="1378062" cy="646331"/>
            <a:chOff x="7708658" y="3227884"/>
            <a:chExt cx="1378062" cy="64633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8EEFFE6-4F12-1549-829D-BA43C0097137}"/>
                </a:ext>
              </a:extLst>
            </p:cNvPr>
            <p:cNvSpPr txBox="1"/>
            <p:nvPr/>
          </p:nvSpPr>
          <p:spPr>
            <a:xfrm>
              <a:off x="8377872" y="3252479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Zoom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CBD2ED4-51EB-2C43-A81F-E43C6B8403AE}"/>
                </a:ext>
              </a:extLst>
            </p:cNvPr>
            <p:cNvGrpSpPr/>
            <p:nvPr/>
          </p:nvGrpSpPr>
          <p:grpSpPr>
            <a:xfrm>
              <a:off x="7708658" y="3227884"/>
              <a:ext cx="669214" cy="646331"/>
              <a:chOff x="7708658" y="3227884"/>
              <a:chExt cx="669214" cy="646331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A18E953-C243-C242-9C54-2EFB5598F129}"/>
                  </a:ext>
                </a:extLst>
              </p:cNvPr>
              <p:cNvCxnSpPr>
                <a:cxnSpLocks/>
                <a:stCxn id="125" idx="1"/>
              </p:cNvCxnSpPr>
              <p:nvPr/>
            </p:nvCxnSpPr>
            <p:spPr>
              <a:xfrm flipH="1">
                <a:off x="7885915" y="3421756"/>
                <a:ext cx="491957" cy="12929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6C74927-9708-6A4E-8117-E1F5DC0E157C}"/>
                  </a:ext>
                </a:extLst>
              </p:cNvPr>
              <p:cNvSpPr txBox="1"/>
              <p:nvPr/>
            </p:nvSpPr>
            <p:spPr>
              <a:xfrm>
                <a:off x="7708658" y="3227884"/>
                <a:ext cx="338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2"/>
                    </a:solidFill>
                    <a:latin typeface="Helvetica Light" panose="020B0403020202020204" pitchFamily="34" charset="0"/>
                  </a:rPr>
                  <a:t>]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6F5018-197A-CD4D-AE38-D19EE19378DD}"/>
              </a:ext>
            </a:extLst>
          </p:cNvPr>
          <p:cNvGrpSpPr/>
          <p:nvPr/>
        </p:nvGrpSpPr>
        <p:grpSpPr>
          <a:xfrm>
            <a:off x="7786283" y="3963129"/>
            <a:ext cx="1834612" cy="338554"/>
            <a:chOff x="7786283" y="3963129"/>
            <a:chExt cx="1834612" cy="338554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C92A1D6-B756-164B-AB13-3807CCB6E47F}"/>
                </a:ext>
              </a:extLst>
            </p:cNvPr>
            <p:cNvSpPr txBox="1"/>
            <p:nvPr/>
          </p:nvSpPr>
          <p:spPr>
            <a:xfrm>
              <a:off x="8423131" y="3963129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View mode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C01870-201B-EB45-96ED-9BDFEBB55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283" y="4113599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524B25F-8852-5D4D-9DB8-3C1BC74105CF}"/>
              </a:ext>
            </a:extLst>
          </p:cNvPr>
          <p:cNvGrpSpPr/>
          <p:nvPr/>
        </p:nvGrpSpPr>
        <p:grpSpPr>
          <a:xfrm>
            <a:off x="7177483" y="4381479"/>
            <a:ext cx="1934392" cy="501313"/>
            <a:chOff x="7177483" y="4381479"/>
            <a:chExt cx="1934392" cy="501313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5F3F66-1E7C-CD4C-886F-2A8022040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7483" y="4381479"/>
              <a:ext cx="1165394" cy="3047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F77C9F7-D0F5-AD47-804A-3805B384A95A}"/>
                </a:ext>
              </a:extLst>
            </p:cNvPr>
            <p:cNvSpPr txBox="1"/>
            <p:nvPr/>
          </p:nvSpPr>
          <p:spPr>
            <a:xfrm>
              <a:off x="8415851" y="4544238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Scale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3C576A-06B4-624D-924D-0E79422C32EF}"/>
              </a:ext>
            </a:extLst>
          </p:cNvPr>
          <p:cNvGrpSpPr/>
          <p:nvPr/>
        </p:nvGrpSpPr>
        <p:grpSpPr>
          <a:xfrm>
            <a:off x="2894384" y="4032495"/>
            <a:ext cx="1579999" cy="338554"/>
            <a:chOff x="2894384" y="4032495"/>
            <a:chExt cx="1579999" cy="33855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46643F8-0D4A-3B41-8806-A14E4F4367EC}"/>
                </a:ext>
              </a:extLst>
            </p:cNvPr>
            <p:cNvSpPr txBox="1"/>
            <p:nvPr/>
          </p:nvSpPr>
          <p:spPr>
            <a:xfrm>
              <a:off x="2894384" y="4032495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Compass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88A497B-3665-6E46-919B-535D7CC84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789" y="4145255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4E5CD1-0005-AD43-AC3E-C177740FFB9C}"/>
              </a:ext>
            </a:extLst>
          </p:cNvPr>
          <p:cNvGrpSpPr/>
          <p:nvPr/>
        </p:nvGrpSpPr>
        <p:grpSpPr>
          <a:xfrm>
            <a:off x="2686649" y="4950669"/>
            <a:ext cx="1730892" cy="584775"/>
            <a:chOff x="2686649" y="4950669"/>
            <a:chExt cx="1730892" cy="58477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DF4CB0-54C5-E34F-AC32-2DA5A3E91C0C}"/>
                </a:ext>
              </a:extLst>
            </p:cNvPr>
            <p:cNvSpPr txBox="1"/>
            <p:nvPr/>
          </p:nvSpPr>
          <p:spPr>
            <a:xfrm>
              <a:off x="2686649" y="4950669"/>
              <a:ext cx="1313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Recently visited tab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74AFF63-D250-D24E-9A51-1042DA87D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0947" y="5076569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A03DE26-55DC-424B-A736-9350963578E1}"/>
              </a:ext>
            </a:extLst>
          </p:cNvPr>
          <p:cNvGrpSpPr/>
          <p:nvPr/>
        </p:nvGrpSpPr>
        <p:grpSpPr>
          <a:xfrm>
            <a:off x="7740188" y="6091387"/>
            <a:ext cx="1977641" cy="338554"/>
            <a:chOff x="7809098" y="5700198"/>
            <a:chExt cx="1977641" cy="33855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B2D8E7-1ECC-224B-BAA8-AA58858A7176}"/>
                </a:ext>
              </a:extLst>
            </p:cNvPr>
            <p:cNvSpPr txBox="1"/>
            <p:nvPr/>
          </p:nvSpPr>
          <p:spPr>
            <a:xfrm>
              <a:off x="8415851" y="5700198"/>
              <a:ext cx="1370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Favorites tab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7E4BD3B-EA16-234B-97CE-93C084A55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098" y="5903474"/>
              <a:ext cx="556594" cy="7110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A57FC6-DA73-A748-916D-D4FBD101FC76}"/>
              </a:ext>
            </a:extLst>
          </p:cNvPr>
          <p:cNvGrpSpPr/>
          <p:nvPr/>
        </p:nvGrpSpPr>
        <p:grpSpPr>
          <a:xfrm>
            <a:off x="2284793" y="2862326"/>
            <a:ext cx="3683689" cy="760004"/>
            <a:chOff x="2284793" y="2862326"/>
            <a:chExt cx="3683689" cy="76000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794CA47-1634-E242-AFDD-A6E9501F3909}"/>
                </a:ext>
              </a:extLst>
            </p:cNvPr>
            <p:cNvSpPr txBox="1"/>
            <p:nvPr/>
          </p:nvSpPr>
          <p:spPr>
            <a:xfrm>
              <a:off x="2284793" y="3283776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Current location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1A86B7F-ACA9-1B43-8AF9-4213010A1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8363" y="2862326"/>
              <a:ext cx="2040119" cy="570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FBFEA8-3779-B842-8533-D5FA781447C7}"/>
              </a:ext>
            </a:extLst>
          </p:cNvPr>
          <p:cNvGrpSpPr/>
          <p:nvPr/>
        </p:nvGrpSpPr>
        <p:grpSpPr>
          <a:xfrm>
            <a:off x="2234684" y="746160"/>
            <a:ext cx="3316098" cy="2185585"/>
            <a:chOff x="2234684" y="746160"/>
            <a:chExt cx="3316098" cy="218558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38CA402-D6E1-0D42-98F0-6AB2D691204B}"/>
                </a:ext>
              </a:extLst>
            </p:cNvPr>
            <p:cNvSpPr txBox="1"/>
            <p:nvPr/>
          </p:nvSpPr>
          <p:spPr>
            <a:xfrm>
              <a:off x="2234684" y="2100748"/>
              <a:ext cx="1784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Fields to enter start &amp; end location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FB3A697-D2C4-7B44-84DB-39A1FC903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424" y="746160"/>
              <a:ext cx="1370580" cy="167740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3C47C8C-B683-E149-839F-76315165C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9265" y="1177142"/>
              <a:ext cx="1901517" cy="142572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DAAEA60-539B-C447-8C22-7BEF95CE732F}"/>
              </a:ext>
            </a:extLst>
          </p:cNvPr>
          <p:cNvGrpSpPr/>
          <p:nvPr/>
        </p:nvGrpSpPr>
        <p:grpSpPr>
          <a:xfrm>
            <a:off x="2963151" y="5515479"/>
            <a:ext cx="2855980" cy="557048"/>
            <a:chOff x="2963151" y="5515479"/>
            <a:chExt cx="2855980" cy="55704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EF7AC1-0B65-6648-BEB3-28A97CCC02FB}"/>
                </a:ext>
              </a:extLst>
            </p:cNvPr>
            <p:cNvSpPr txBox="1"/>
            <p:nvPr/>
          </p:nvSpPr>
          <p:spPr>
            <a:xfrm>
              <a:off x="2963151" y="5733973"/>
              <a:ext cx="1313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Scroll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7C50236-7427-8F44-9A10-5CB81EEE4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10" y="5515479"/>
              <a:ext cx="2063821" cy="38091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0C486F0-69D2-F342-ACFB-B5A364E5DEDE}"/>
              </a:ext>
            </a:extLst>
          </p:cNvPr>
          <p:cNvGrpSpPr/>
          <p:nvPr/>
        </p:nvGrpSpPr>
        <p:grpSpPr>
          <a:xfrm>
            <a:off x="6421038" y="4625185"/>
            <a:ext cx="3250383" cy="986771"/>
            <a:chOff x="975095" y="5098298"/>
            <a:chExt cx="3250383" cy="98677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D6B5676-5DF3-C34F-A129-D3E6F221D61B}"/>
                </a:ext>
              </a:extLst>
            </p:cNvPr>
            <p:cNvSpPr txBox="1"/>
            <p:nvPr/>
          </p:nvSpPr>
          <p:spPr>
            <a:xfrm>
              <a:off x="2912102" y="5500294"/>
              <a:ext cx="1313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Swipe down button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E206D3-DE06-874E-A08C-1CB6F5CCA47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975095" y="5098298"/>
              <a:ext cx="1904189" cy="57828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86BE784-8C94-0142-8768-C72EECEC37AE}"/>
              </a:ext>
            </a:extLst>
          </p:cNvPr>
          <p:cNvGrpSpPr/>
          <p:nvPr/>
        </p:nvGrpSpPr>
        <p:grpSpPr>
          <a:xfrm>
            <a:off x="7793770" y="665685"/>
            <a:ext cx="4004269" cy="400210"/>
            <a:chOff x="7710112" y="397966"/>
            <a:chExt cx="2726926" cy="58477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9CF03DE-C5A4-C64E-B2B6-2628EB5FCFDF}"/>
                </a:ext>
              </a:extLst>
            </p:cNvPr>
            <p:cNvSpPr txBox="1"/>
            <p:nvPr/>
          </p:nvSpPr>
          <p:spPr>
            <a:xfrm>
              <a:off x="8022916" y="397966"/>
              <a:ext cx="2414122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Swap start and end location button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50DB0E5-A7ED-2349-89E8-4069BA190E89}"/>
                </a:ext>
              </a:extLst>
            </p:cNvPr>
            <p:cNvCxnSpPr>
              <a:cxnSpLocks/>
              <a:stCxn id="161" idx="1"/>
            </p:cNvCxnSpPr>
            <p:nvPr/>
          </p:nvCxnSpPr>
          <p:spPr>
            <a:xfrm flipH="1" flipV="1">
              <a:off x="7710112" y="616256"/>
              <a:ext cx="312804" cy="7409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5A497E-89D9-0844-B141-FBC06AD8DCD3}"/>
              </a:ext>
            </a:extLst>
          </p:cNvPr>
          <p:cNvGrpSpPr/>
          <p:nvPr/>
        </p:nvGrpSpPr>
        <p:grpSpPr>
          <a:xfrm>
            <a:off x="7650028" y="1528184"/>
            <a:ext cx="2322116" cy="338554"/>
            <a:chOff x="7676712" y="1852459"/>
            <a:chExt cx="2322116" cy="338554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F8D461E-ECE1-834D-9871-C6A19091D71E}"/>
                </a:ext>
              </a:extLst>
            </p:cNvPr>
            <p:cNvSpPr txBox="1"/>
            <p:nvPr/>
          </p:nvSpPr>
          <p:spPr>
            <a:xfrm>
              <a:off x="8377871" y="185245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Level-up button</a:t>
              </a:r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B15B9CB-CB25-6B42-AD5E-8A95E2ABFBC2}"/>
                </a:ext>
              </a:extLst>
            </p:cNvPr>
            <p:cNvCxnSpPr>
              <a:cxnSpLocks/>
              <a:stCxn id="168" idx="1"/>
            </p:cNvCxnSpPr>
            <p:nvPr/>
          </p:nvCxnSpPr>
          <p:spPr>
            <a:xfrm flipH="1">
              <a:off x="7676712" y="2021736"/>
              <a:ext cx="701159" cy="8467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A1E4DB0-1065-8C49-B328-16EE7F932A7D}"/>
              </a:ext>
            </a:extLst>
          </p:cNvPr>
          <p:cNvGrpSpPr/>
          <p:nvPr/>
        </p:nvGrpSpPr>
        <p:grpSpPr>
          <a:xfrm>
            <a:off x="7757607" y="2381184"/>
            <a:ext cx="2199107" cy="684640"/>
            <a:chOff x="7799721" y="1506373"/>
            <a:chExt cx="2199107" cy="684640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F9C794-1CD3-2B4C-92CA-806DBDE16EED}"/>
                </a:ext>
              </a:extLst>
            </p:cNvPr>
            <p:cNvSpPr txBox="1"/>
            <p:nvPr/>
          </p:nvSpPr>
          <p:spPr>
            <a:xfrm>
              <a:off x="8377871" y="185245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Level-up button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3D7B40-3488-814D-B0C7-DE6EA54961B9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 flipV="1">
              <a:off x="7799721" y="1506373"/>
              <a:ext cx="578150" cy="51536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0ACA71-63D2-AB45-B0BE-D462C279323C}"/>
              </a:ext>
            </a:extLst>
          </p:cNvPr>
          <p:cNvGrpSpPr/>
          <p:nvPr/>
        </p:nvGrpSpPr>
        <p:grpSpPr>
          <a:xfrm>
            <a:off x="7671142" y="1505561"/>
            <a:ext cx="3001983" cy="584775"/>
            <a:chOff x="7671142" y="1505561"/>
            <a:chExt cx="3001983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8983226-7A32-404F-A007-D76FBFA21545}"/>
                </a:ext>
              </a:extLst>
            </p:cNvPr>
            <p:cNvSpPr txBox="1"/>
            <p:nvPr/>
          </p:nvSpPr>
          <p:spPr>
            <a:xfrm>
              <a:off x="8347567" y="1505561"/>
              <a:ext cx="2325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Let’s </a:t>
              </a:r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this button to go up to level 2!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FAA995-6C4C-7A49-AF64-F903517DBD04}"/>
                </a:ext>
              </a:extLst>
            </p:cNvPr>
            <p:cNvCxnSpPr>
              <a:cxnSpLocks/>
              <a:stCxn id="175" idx="1"/>
            </p:cNvCxnSpPr>
            <p:nvPr/>
          </p:nvCxnSpPr>
          <p:spPr>
            <a:xfrm flipH="1">
              <a:off x="7671142" y="1797949"/>
              <a:ext cx="676425" cy="220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272A17F-5E31-DA4F-A2FC-00647E0E4633}"/>
              </a:ext>
            </a:extLst>
          </p:cNvPr>
          <p:cNvGrpSpPr/>
          <p:nvPr/>
        </p:nvGrpSpPr>
        <p:grpSpPr>
          <a:xfrm>
            <a:off x="7455909" y="1088541"/>
            <a:ext cx="4058909" cy="338554"/>
            <a:chOff x="7684031" y="594451"/>
            <a:chExt cx="2764136" cy="494684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68C004-D84B-9C44-B515-DF5A1393382E}"/>
                </a:ext>
              </a:extLst>
            </p:cNvPr>
            <p:cNvSpPr txBox="1"/>
            <p:nvPr/>
          </p:nvSpPr>
          <p:spPr>
            <a:xfrm>
              <a:off x="8034045" y="594451"/>
              <a:ext cx="2414122" cy="49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Search button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8D15E53-8A19-D44B-B60D-A2876968EE37}"/>
                </a:ext>
              </a:extLst>
            </p:cNvPr>
            <p:cNvCxnSpPr>
              <a:cxnSpLocks/>
              <a:stCxn id="186" idx="1"/>
            </p:cNvCxnSpPr>
            <p:nvPr/>
          </p:nvCxnSpPr>
          <p:spPr>
            <a:xfrm flipH="1" flipV="1">
              <a:off x="7684031" y="650661"/>
              <a:ext cx="350015" cy="191132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C61C4DD-6C59-084A-BE25-9B985DEF7D37}"/>
              </a:ext>
            </a:extLst>
          </p:cNvPr>
          <p:cNvGrpSpPr/>
          <p:nvPr/>
        </p:nvGrpSpPr>
        <p:grpSpPr>
          <a:xfrm>
            <a:off x="7723084" y="3254352"/>
            <a:ext cx="3111760" cy="954107"/>
            <a:chOff x="7561365" y="1505561"/>
            <a:chExt cx="3111760" cy="95410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30B0A6A-316E-BE42-B379-849FBBD205F8}"/>
                </a:ext>
              </a:extLst>
            </p:cNvPr>
            <p:cNvSpPr txBox="1"/>
            <p:nvPr/>
          </p:nvSpPr>
          <p:spPr>
            <a:xfrm>
              <a:off x="8347567" y="1505561"/>
              <a:ext cx="23255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Now, </a:t>
              </a:r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zoom in! 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endParaRPr>
            </a:p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Zooming out is automatic for demonstration purposes. 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E5BCF04-3806-2748-BBD7-E3B374A58CFF}"/>
                </a:ext>
              </a:extLst>
            </p:cNvPr>
            <p:cNvCxnSpPr>
              <a:cxnSpLocks/>
              <a:stCxn id="191" idx="1"/>
            </p:cNvCxnSpPr>
            <p:nvPr/>
          </p:nvCxnSpPr>
          <p:spPr>
            <a:xfrm flipH="1" flipV="1">
              <a:off x="7561365" y="1672971"/>
              <a:ext cx="786202" cy="30964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8335BA93-77A5-5744-8E28-321C3C2E4F94}"/>
              </a:ext>
            </a:extLst>
          </p:cNvPr>
          <p:cNvSpPr txBox="1"/>
          <p:nvPr/>
        </p:nvSpPr>
        <p:spPr>
          <a:xfrm>
            <a:off x="315820" y="1793861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3B6A3F7-396D-6B48-9A21-8E82B20AD267}"/>
              </a:ext>
            </a:extLst>
          </p:cNvPr>
          <p:cNvSpPr txBox="1"/>
          <p:nvPr/>
        </p:nvSpPr>
        <p:spPr>
          <a:xfrm>
            <a:off x="9767988" y="6294663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5D6B9B2-5B7E-7746-B494-BA1D5C03DAFC}"/>
              </a:ext>
            </a:extLst>
          </p:cNvPr>
          <p:cNvSpPr txBox="1"/>
          <p:nvPr/>
        </p:nvSpPr>
        <p:spPr>
          <a:xfrm>
            <a:off x="271938" y="3223879"/>
            <a:ext cx="3498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also use 2 fingers to rotate the map or pinch to zoom.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This is an example of object manipulation.</a:t>
            </a:r>
          </a:p>
        </p:txBody>
      </p:sp>
      <p:pic>
        <p:nvPicPr>
          <p:cNvPr id="24" name="Graphic 23" descr="Pinch Zoom In">
            <a:extLst>
              <a:ext uri="{FF2B5EF4-FFF2-40B4-BE49-F238E27FC236}">
                <a16:creationId xmlns:a16="http://schemas.microsoft.com/office/drawing/2014/main" id="{3390B703-1F7C-464E-92CD-1A5569798F0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711386" y="2360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1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556 L -0.00091 -0.075 " pathEditMode="relative" ptsTypes="AA">
                                      <p:cBhvr>
                                        <p:cTn id="1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08588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82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500"/>
                            </p:stCondLst>
                            <p:childTnLst>
                              <p:par>
                                <p:cTn id="2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</p:childTnLst>
        </p:cTn>
      </p:par>
    </p:tnLst>
    <p:bldLst>
      <p:bldP spid="194" grpId="0"/>
      <p:bldP spid="147" grpId="0"/>
      <p:bldP spid="147" grpId="1"/>
      <p:bldP spid="1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FCC6F0F-C877-B54F-968B-7AC20E4B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7427" y="0"/>
            <a:ext cx="3663516" cy="6858000"/>
          </a:xfrm>
          <a:prstGeom prst="rect">
            <a:avLst/>
          </a:prstGeom>
        </p:spPr>
      </p:pic>
      <p:pic>
        <p:nvPicPr>
          <p:cNvPr id="16" name="Graphic 15" descr="Marker">
            <a:extLst>
              <a:ext uri="{FF2B5EF4-FFF2-40B4-BE49-F238E27FC236}">
                <a16:creationId xmlns:a16="http://schemas.microsoft.com/office/drawing/2014/main" id="{41A3A1E6-2735-FD45-A377-4FC544197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061" y="3244167"/>
            <a:ext cx="1249687" cy="1249687"/>
          </a:xfrm>
          <a:prstGeom prst="rect">
            <a:avLst/>
          </a:prstGeom>
        </p:spPr>
      </p:pic>
      <p:pic>
        <p:nvPicPr>
          <p:cNvPr id="18" name="Graphic 17" descr="Marker">
            <a:extLst>
              <a:ext uri="{FF2B5EF4-FFF2-40B4-BE49-F238E27FC236}">
                <a16:creationId xmlns:a16="http://schemas.microsoft.com/office/drawing/2014/main" id="{F4F49552-CF5A-7940-B6EB-FA7A72AFE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6912" y="2100943"/>
            <a:ext cx="808542" cy="808542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56FCED48-B910-B84D-BC06-56A5D6E29DE3}"/>
              </a:ext>
            </a:extLst>
          </p:cNvPr>
          <p:cNvSpPr/>
          <p:nvPr/>
        </p:nvSpPr>
        <p:spPr>
          <a:xfrm>
            <a:off x="5606142" y="2643162"/>
            <a:ext cx="1280925" cy="1480457"/>
          </a:xfrm>
          <a:custGeom>
            <a:avLst/>
            <a:gdLst>
              <a:gd name="connsiteX0" fmla="*/ 0 w 1400668"/>
              <a:gd name="connsiteY0" fmla="*/ 1415142 h 1415142"/>
              <a:gd name="connsiteX1" fmla="*/ 1393371 w 1400668"/>
              <a:gd name="connsiteY1" fmla="*/ 1164771 h 1415142"/>
              <a:gd name="connsiteX2" fmla="*/ 576943 w 1400668"/>
              <a:gd name="connsiteY2" fmla="*/ 424542 h 1415142"/>
              <a:gd name="connsiteX3" fmla="*/ 1230086 w 1400668"/>
              <a:gd name="connsiteY3" fmla="*/ 0 h 141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68" h="1415142">
                <a:moveTo>
                  <a:pt x="0" y="1415142"/>
                </a:moveTo>
                <a:cubicBezTo>
                  <a:pt x="648607" y="1372506"/>
                  <a:pt x="1297214" y="1329871"/>
                  <a:pt x="1393371" y="1164771"/>
                </a:cubicBezTo>
                <a:cubicBezTo>
                  <a:pt x="1489528" y="999671"/>
                  <a:pt x="604157" y="618670"/>
                  <a:pt x="576943" y="424542"/>
                </a:cubicBezTo>
                <a:cubicBezTo>
                  <a:pt x="549729" y="230413"/>
                  <a:pt x="889907" y="115206"/>
                  <a:pt x="1230086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4CD726-21DA-2740-9729-94C0C7242DB0}"/>
              </a:ext>
            </a:extLst>
          </p:cNvPr>
          <p:cNvSpPr/>
          <p:nvPr/>
        </p:nvSpPr>
        <p:spPr>
          <a:xfrm>
            <a:off x="4416582" y="1549853"/>
            <a:ext cx="3505201" cy="424633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1D5FA-7EC4-8547-B817-261BD2FE3132}"/>
              </a:ext>
            </a:extLst>
          </p:cNvPr>
          <p:cNvSpPr txBox="1"/>
          <p:nvPr/>
        </p:nvSpPr>
        <p:spPr>
          <a:xfrm>
            <a:off x="4933655" y="2829588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</a:rPr>
              <a:t>Thank you for using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B474BE-03C9-D04B-A8A1-9910C4A2939D}"/>
              </a:ext>
            </a:extLst>
          </p:cNvPr>
          <p:cNvSpPr txBox="1"/>
          <p:nvPr/>
        </p:nvSpPr>
        <p:spPr>
          <a:xfrm>
            <a:off x="4957924" y="3149801"/>
            <a:ext cx="247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iNavigate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F184B-7EAF-254E-8A6A-F51546E121CB}"/>
              </a:ext>
            </a:extLst>
          </p:cNvPr>
          <p:cNvSpPr txBox="1"/>
          <p:nvPr/>
        </p:nvSpPr>
        <p:spPr>
          <a:xfrm>
            <a:off x="4813504" y="3737990"/>
            <a:ext cx="286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AN INDOOR NAVIGATION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9E920D-EC39-2840-B20B-F7D8BDE4BA04}"/>
              </a:ext>
            </a:extLst>
          </p:cNvPr>
          <p:cNvSpPr txBox="1"/>
          <p:nvPr/>
        </p:nvSpPr>
        <p:spPr>
          <a:xfrm>
            <a:off x="247135" y="951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ADF21-F628-5A43-B820-749AD3E58161}"/>
              </a:ext>
            </a:extLst>
          </p:cNvPr>
          <p:cNvSpPr txBox="1"/>
          <p:nvPr/>
        </p:nvSpPr>
        <p:spPr>
          <a:xfrm>
            <a:off x="312795" y="1106238"/>
            <a:ext cx="306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14. Exit Screen</a:t>
            </a:r>
          </a:p>
        </p:txBody>
      </p:sp>
      <p:pic>
        <p:nvPicPr>
          <p:cNvPr id="43" name="Graphic 42" descr="Direction">
            <a:extLst>
              <a:ext uri="{FF2B5EF4-FFF2-40B4-BE49-F238E27FC236}">
                <a16:creationId xmlns:a16="http://schemas.microsoft.com/office/drawing/2014/main" id="{DF5BC268-98FC-E34E-BBCA-4D2954A85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795" y="427301"/>
            <a:ext cx="729734" cy="7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4" grpId="0"/>
      <p:bldP spid="23" grpId="0"/>
      <p:bldP spid="23" grpId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2B3B71-0169-BC47-A6E8-A84DA2BCC307}"/>
              </a:ext>
            </a:extLst>
          </p:cNvPr>
          <p:cNvGrpSpPr/>
          <p:nvPr/>
        </p:nvGrpSpPr>
        <p:grpSpPr>
          <a:xfrm>
            <a:off x="4403226" y="362884"/>
            <a:ext cx="3527217" cy="6139377"/>
            <a:chOff x="4403226" y="362884"/>
            <a:chExt cx="3527217" cy="6139377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B3913260-C33C-8845-8D7E-DF9127237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35" t="22796" r="13771" b="13073"/>
            <a:stretch/>
          </p:blipFill>
          <p:spPr>
            <a:xfrm>
              <a:off x="4403226" y="362884"/>
              <a:ext cx="3527217" cy="61393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97F052-81BF-E14F-BDD1-53688084F80D}"/>
                </a:ext>
              </a:extLst>
            </p:cNvPr>
            <p:cNvGrpSpPr/>
            <p:nvPr/>
          </p:nvGrpSpPr>
          <p:grpSpPr>
            <a:xfrm>
              <a:off x="5520164" y="2499576"/>
              <a:ext cx="2004559" cy="1113392"/>
              <a:chOff x="5520164" y="2499576"/>
              <a:chExt cx="2004559" cy="111339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BAAFFA4-3FF8-F847-A00B-9B6ABCADDC92}"/>
                  </a:ext>
                </a:extLst>
              </p:cNvPr>
              <p:cNvSpPr/>
              <p:nvPr/>
            </p:nvSpPr>
            <p:spPr>
              <a:xfrm rot="15914498">
                <a:off x="5770428" y="2249312"/>
                <a:ext cx="1113392" cy="1613919"/>
              </a:xfrm>
              <a:prstGeom prst="rect">
                <a:avLst/>
              </a:prstGeom>
              <a:solidFill>
                <a:srgbClr val="EFF3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12D0BBD-61F4-6B48-9DEE-6FDDA18CE13E}"/>
                  </a:ext>
                </a:extLst>
              </p:cNvPr>
              <p:cNvGrpSpPr/>
              <p:nvPr/>
            </p:nvGrpSpPr>
            <p:grpSpPr>
              <a:xfrm>
                <a:off x="5949588" y="2687760"/>
                <a:ext cx="202432" cy="448518"/>
                <a:chOff x="2465408" y="1865142"/>
                <a:chExt cx="447884" cy="99235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F7AB6B2-880A-3941-856D-62BDE9EA459B}"/>
                    </a:ext>
                  </a:extLst>
                </p:cNvPr>
                <p:cNvCxnSpPr/>
                <p:nvPr/>
              </p:nvCxnSpPr>
              <p:spPr>
                <a:xfrm>
                  <a:off x="2689350" y="2232003"/>
                  <a:ext cx="0" cy="6254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DC46A6-1C6C-F941-BC0D-AF6756B99631}"/>
                    </a:ext>
                  </a:extLst>
                </p:cNvPr>
                <p:cNvSpPr/>
                <p:nvPr/>
              </p:nvSpPr>
              <p:spPr>
                <a:xfrm>
                  <a:off x="2465408" y="1865142"/>
                  <a:ext cx="447884" cy="447884"/>
                </a:xfrm>
                <a:prstGeom prst="ellipse">
                  <a:avLst/>
                </a:prstGeom>
                <a:solidFill>
                  <a:srgbClr val="D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0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Chord 11">
                  <a:extLst>
                    <a:ext uri="{FF2B5EF4-FFF2-40B4-BE49-F238E27FC236}">
                      <a16:creationId xmlns:a16="http://schemas.microsoft.com/office/drawing/2014/main" id="{B529FEFC-E123-1E45-9442-12FE4BE3A70E}"/>
                    </a:ext>
                  </a:extLst>
                </p:cNvPr>
                <p:cNvSpPr/>
                <p:nvPr/>
              </p:nvSpPr>
              <p:spPr>
                <a:xfrm rot="206257">
                  <a:off x="2465408" y="1865142"/>
                  <a:ext cx="447884" cy="447884"/>
                </a:xfrm>
                <a:prstGeom prst="chord">
                  <a:avLst>
                    <a:gd name="adj1" fmla="val 2700000"/>
                    <a:gd name="adj2" fmla="val 139447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75" name="Picture 74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D3FB9F22-BA2A-8A49-8814-C7B63CB02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0933" y="2886227"/>
                <a:ext cx="423790" cy="47798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2D4B3CB-94CD-D340-B517-8BD08878BBF7}"/>
                  </a:ext>
                </a:extLst>
              </p:cNvPr>
              <p:cNvSpPr/>
              <p:nvPr/>
            </p:nvSpPr>
            <p:spPr>
              <a:xfrm>
                <a:off x="7237860" y="2705425"/>
                <a:ext cx="130369" cy="847362"/>
              </a:xfrm>
              <a:prstGeom prst="rect">
                <a:avLst/>
              </a:prstGeom>
              <a:solidFill>
                <a:srgbClr val="F4F8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4D92DE-2D78-C34A-A3C6-383A37DED866}"/>
                  </a:ext>
                </a:extLst>
              </p:cNvPr>
              <p:cNvSpPr txBox="1"/>
              <p:nvPr/>
            </p:nvSpPr>
            <p:spPr>
              <a:xfrm>
                <a:off x="6059680" y="2937396"/>
                <a:ext cx="13738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The Arc @ NTU</a:t>
                </a:r>
              </a:p>
              <a:p>
                <a:r>
                  <a:rPr lang="en-US" sz="1050" b="1" dirty="0">
                    <a:solidFill>
                      <a:srgbClr val="C00000"/>
                    </a:solidFill>
                    <a:latin typeface="Helvetica" pitchFamily="2" charset="0"/>
                  </a:rPr>
                  <a:t>TR14, L1</a:t>
                </a:r>
              </a:p>
            </p:txBody>
          </p:sp>
        </p:grp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54471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pic>
        <p:nvPicPr>
          <p:cNvPr id="101" name="Graphic 100" descr="Caret Down">
            <a:hlinkClick r:id="rId10" action="ppaction://hlinksldjump"/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4B56601-27CD-AA40-96FC-F281A1EBD4A1}"/>
              </a:ext>
            </a:extLst>
          </p:cNvPr>
          <p:cNvSpPr/>
          <p:nvPr/>
        </p:nvSpPr>
        <p:spPr>
          <a:xfrm>
            <a:off x="4292180" y="6629637"/>
            <a:ext cx="404165" cy="2336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C6CA26B-8B3C-9844-83D9-75A5AEF3B2D7}"/>
              </a:ext>
            </a:extLst>
          </p:cNvPr>
          <p:cNvSpPr/>
          <p:nvPr/>
        </p:nvSpPr>
        <p:spPr>
          <a:xfrm>
            <a:off x="4413124" y="6031975"/>
            <a:ext cx="105097" cy="5298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5" y="4436755"/>
            <a:ext cx="66354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DBA18-5806-9C4C-A80E-9FE519093723}"/>
              </a:ext>
            </a:extLst>
          </p:cNvPr>
          <p:cNvSpPr/>
          <p:nvPr/>
        </p:nvSpPr>
        <p:spPr>
          <a:xfrm>
            <a:off x="4426952" y="6811837"/>
            <a:ext cx="3668216" cy="51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042D15-FBEC-8640-B381-89BFB2C3AE5D}"/>
              </a:ext>
            </a:extLst>
          </p:cNvPr>
          <p:cNvSpPr/>
          <p:nvPr/>
        </p:nvSpPr>
        <p:spPr>
          <a:xfrm rot="5400000">
            <a:off x="6164548" y="5217213"/>
            <a:ext cx="45719" cy="3123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9F9B58E2-87CD-E845-A56D-0025FBF883BC}"/>
              </a:ext>
            </a:extLst>
          </p:cNvPr>
          <p:cNvSpPr/>
          <p:nvPr/>
        </p:nvSpPr>
        <p:spPr>
          <a:xfrm rot="1273671">
            <a:off x="4225130" y="6519515"/>
            <a:ext cx="404165" cy="2833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D31379-AE1B-A54E-9A11-A4AB5B0A267A}"/>
              </a:ext>
            </a:extLst>
          </p:cNvPr>
          <p:cNvGrpSpPr/>
          <p:nvPr/>
        </p:nvGrpSpPr>
        <p:grpSpPr>
          <a:xfrm flipH="1">
            <a:off x="7486551" y="6448877"/>
            <a:ext cx="763924" cy="429137"/>
            <a:chOff x="7441798" y="6351349"/>
            <a:chExt cx="547495" cy="449626"/>
          </a:xfrm>
          <a:solidFill>
            <a:schemeClr val="bg1"/>
          </a:solidFill>
        </p:grpSpPr>
        <p:sp>
          <p:nvSpPr>
            <p:cNvPr id="85" name="Right Triangle 84">
              <a:extLst>
                <a:ext uri="{FF2B5EF4-FFF2-40B4-BE49-F238E27FC236}">
                  <a16:creationId xmlns:a16="http://schemas.microsoft.com/office/drawing/2014/main" id="{E0E9277E-6B92-4A41-B75A-C09E25D36C3F}"/>
                </a:ext>
              </a:extLst>
            </p:cNvPr>
            <p:cNvSpPr/>
            <p:nvPr/>
          </p:nvSpPr>
          <p:spPr>
            <a:xfrm>
              <a:off x="7585128" y="6636001"/>
              <a:ext cx="404165" cy="16497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Triangle 85">
              <a:extLst>
                <a:ext uri="{FF2B5EF4-FFF2-40B4-BE49-F238E27FC236}">
                  <a16:creationId xmlns:a16="http://schemas.microsoft.com/office/drawing/2014/main" id="{05FEB927-6827-9E46-A7EF-F2D4D52FF62A}"/>
                </a:ext>
              </a:extLst>
            </p:cNvPr>
            <p:cNvSpPr/>
            <p:nvPr/>
          </p:nvSpPr>
          <p:spPr>
            <a:xfrm rot="1273671">
              <a:off x="7441798" y="6351349"/>
              <a:ext cx="404165" cy="28335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A6DA38-9E4D-B241-A76F-FF7D280AF171}"/>
              </a:ext>
            </a:extLst>
          </p:cNvPr>
          <p:cNvGrpSpPr/>
          <p:nvPr/>
        </p:nvGrpSpPr>
        <p:grpSpPr>
          <a:xfrm>
            <a:off x="4396891" y="3336494"/>
            <a:ext cx="3452955" cy="1128903"/>
            <a:chOff x="4396891" y="3336494"/>
            <a:chExt cx="3452955" cy="112890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31CC82-9D5B-7448-B189-A1B622E03FDD}"/>
                </a:ext>
              </a:extLst>
            </p:cNvPr>
            <p:cNvGrpSpPr/>
            <p:nvPr/>
          </p:nvGrpSpPr>
          <p:grpSpPr>
            <a:xfrm>
              <a:off x="6726067" y="3336494"/>
              <a:ext cx="1123779" cy="1049561"/>
              <a:chOff x="6726067" y="3336494"/>
              <a:chExt cx="1123779" cy="1049561"/>
            </a:xfrm>
          </p:grpSpPr>
          <p:pic>
            <p:nvPicPr>
              <p:cNvPr id="95" name="Graphic 94" descr="Add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332150B4-8DD8-7643-B493-B2C22E90F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594645" y="3336494"/>
                <a:ext cx="185010" cy="185010"/>
              </a:xfrm>
              <a:prstGeom prst="rect">
                <a:avLst/>
              </a:prstGeom>
            </p:spPr>
          </p:pic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9EFC78E-86E8-9241-A77C-6B8AB5A73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5049" y="3698642"/>
                <a:ext cx="124203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9AAA4D4-8359-E34E-8ECD-6F4787E584D2}"/>
                  </a:ext>
                </a:extLst>
              </p:cNvPr>
              <p:cNvGrpSpPr/>
              <p:nvPr/>
            </p:nvGrpSpPr>
            <p:grpSpPr>
              <a:xfrm>
                <a:off x="7380614" y="3916823"/>
                <a:ext cx="469232" cy="469232"/>
                <a:chOff x="8214340" y="3866924"/>
                <a:chExt cx="469232" cy="469232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B673F74-A57F-3D4C-85B8-FB07A18B3E37}"/>
                    </a:ext>
                  </a:extLst>
                </p:cNvPr>
                <p:cNvSpPr/>
                <p:nvPr/>
              </p:nvSpPr>
              <p:spPr>
                <a:xfrm>
                  <a:off x="8214340" y="3866924"/>
                  <a:ext cx="469232" cy="46923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8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E0FDAC6-3CE2-624E-BD57-ADD8B090A13D}"/>
                    </a:ext>
                  </a:extLst>
                </p:cNvPr>
                <p:cNvSpPr txBox="1"/>
                <p:nvPr/>
              </p:nvSpPr>
              <p:spPr>
                <a:xfrm>
                  <a:off x="8237699" y="3944008"/>
                  <a:ext cx="44215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2D</a:t>
                  </a: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FFDB1FA4-58A6-5942-8B60-4A3E9B982A1A}"/>
                  </a:ext>
                </a:extLst>
              </p:cNvPr>
              <p:cNvGrpSpPr/>
              <p:nvPr/>
            </p:nvGrpSpPr>
            <p:grpSpPr>
              <a:xfrm>
                <a:off x="6726067" y="4105402"/>
                <a:ext cx="753757" cy="276999"/>
                <a:chOff x="7539149" y="4157263"/>
                <a:chExt cx="753757" cy="276999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B3CB5C8E-EDAF-A04D-9930-6B53DC70E233}"/>
                    </a:ext>
                  </a:extLst>
                </p:cNvPr>
                <p:cNvGrpSpPr/>
                <p:nvPr/>
              </p:nvGrpSpPr>
              <p:grpSpPr>
                <a:xfrm>
                  <a:off x="7539149" y="4275772"/>
                  <a:ext cx="524828" cy="138683"/>
                  <a:chOff x="7327232" y="4126438"/>
                  <a:chExt cx="524828" cy="138683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2DB9868F-8B3A-9540-ADED-A81153CC7B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27232" y="4259833"/>
                    <a:ext cx="524828" cy="0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C2111217-D0DC-FC44-8998-8655000941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327232" y="4126438"/>
                    <a:ext cx="0" cy="138683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9673F13-B323-864B-B510-3A48EBF83375}"/>
                    </a:ext>
                  </a:extLst>
                </p:cNvPr>
                <p:cNvSpPr txBox="1"/>
                <p:nvPr/>
              </p:nvSpPr>
              <p:spPr>
                <a:xfrm>
                  <a:off x="7689513" y="4157263"/>
                  <a:ext cx="6033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Helvetica" pitchFamily="2" charset="0"/>
                    </a:rPr>
                    <a:t>15m</a:t>
                  </a:r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7DFD6AA-327F-3145-951C-DAE284B70EC0}"/>
                </a:ext>
              </a:extLst>
            </p:cNvPr>
            <p:cNvGrpSpPr/>
            <p:nvPr/>
          </p:nvGrpSpPr>
          <p:grpSpPr>
            <a:xfrm>
              <a:off x="4396891" y="3660086"/>
              <a:ext cx="632113" cy="805311"/>
              <a:chOff x="4396891" y="3660086"/>
              <a:chExt cx="632113" cy="805311"/>
            </a:xfrm>
          </p:grpSpPr>
          <p:pic>
            <p:nvPicPr>
              <p:cNvPr id="119" name="Graphic 118" descr="Map compass">
                <a:extLst>
                  <a:ext uri="{FF2B5EF4-FFF2-40B4-BE49-F238E27FC236}">
                    <a16:creationId xmlns:a16="http://schemas.microsoft.com/office/drawing/2014/main" id="{B4661871-9CE1-9A4E-A172-3918F831B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96891" y="3833284"/>
                <a:ext cx="632113" cy="632113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5B84FD4-8C3E-A74E-AAD5-14CF4187D99B}"/>
                  </a:ext>
                </a:extLst>
              </p:cNvPr>
              <p:cNvSpPr txBox="1"/>
              <p:nvPr/>
            </p:nvSpPr>
            <p:spPr>
              <a:xfrm>
                <a:off x="4558285" y="3660086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N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D732-7A12-C942-9FBB-6640AEDCB80A}"/>
              </a:ext>
            </a:extLst>
          </p:cNvPr>
          <p:cNvGrpSpPr/>
          <p:nvPr/>
        </p:nvGrpSpPr>
        <p:grpSpPr>
          <a:xfrm>
            <a:off x="4409897" y="4480615"/>
            <a:ext cx="3527797" cy="2284327"/>
            <a:chOff x="4402069" y="4470956"/>
            <a:chExt cx="3527797" cy="22843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135769-5FE5-254A-8739-E923459D8418}"/>
                </a:ext>
              </a:extLst>
            </p:cNvPr>
            <p:cNvGrpSpPr/>
            <p:nvPr/>
          </p:nvGrpSpPr>
          <p:grpSpPr>
            <a:xfrm>
              <a:off x="4402069" y="4494039"/>
              <a:ext cx="3527797" cy="2261244"/>
              <a:chOff x="4402069" y="4494039"/>
              <a:chExt cx="3527797" cy="2261244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31C44B8-E616-7F4A-878B-4C57751AFBE3}"/>
                  </a:ext>
                </a:extLst>
              </p:cNvPr>
              <p:cNvSpPr/>
              <p:nvPr/>
            </p:nvSpPr>
            <p:spPr>
              <a:xfrm>
                <a:off x="4402649" y="4494039"/>
                <a:ext cx="3527217" cy="1682305"/>
              </a:xfrm>
              <a:prstGeom prst="roundRect">
                <a:avLst>
                  <a:gd name="adj" fmla="val 6021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41" name="Round Same-side Corner of Rectangle 40">
                <a:extLst>
                  <a:ext uri="{FF2B5EF4-FFF2-40B4-BE49-F238E27FC236}">
                    <a16:creationId xmlns:a16="http://schemas.microsoft.com/office/drawing/2014/main" id="{1A71F64B-D6C1-9349-8DAE-8F602852C9D4}"/>
                  </a:ext>
                </a:extLst>
              </p:cNvPr>
              <p:cNvSpPr/>
              <p:nvPr/>
            </p:nvSpPr>
            <p:spPr>
              <a:xfrm rot="10800000">
                <a:off x="4402069" y="5473590"/>
                <a:ext cx="3527215" cy="1281693"/>
              </a:xfrm>
              <a:prstGeom prst="round2SameRect">
                <a:avLst>
                  <a:gd name="adj1" fmla="val 24071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8" name="Graphic 37" descr="Caret Down">
              <a:extLst>
                <a:ext uri="{FF2B5EF4-FFF2-40B4-BE49-F238E27FC236}">
                  <a16:creationId xmlns:a16="http://schemas.microsoft.com/office/drawing/2014/main" id="{C70CE951-8500-AD4E-A2B3-43D63637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921100" y="4470956"/>
              <a:ext cx="490313" cy="308458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977083-4ED1-294E-A87F-7BC49C9DD1D3}"/>
                </a:ext>
              </a:extLst>
            </p:cNvPr>
            <p:cNvGrpSpPr/>
            <p:nvPr/>
          </p:nvGrpSpPr>
          <p:grpSpPr>
            <a:xfrm>
              <a:off x="4461220" y="4713515"/>
              <a:ext cx="3387007" cy="910213"/>
              <a:chOff x="3700819" y="4694098"/>
              <a:chExt cx="2462430" cy="1989594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69ED5124-0D67-AC47-8D5F-BD1699B3B01A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6EE87F7-5EAF-DF49-B545-11D5697B9864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D86074-EC0D-424A-8060-3FC013C164C8}"/>
                </a:ext>
              </a:extLst>
            </p:cNvPr>
            <p:cNvGrpSpPr/>
            <p:nvPr/>
          </p:nvGrpSpPr>
          <p:grpSpPr>
            <a:xfrm>
              <a:off x="4592702" y="4838852"/>
              <a:ext cx="221242" cy="221242"/>
              <a:chOff x="6380122" y="4860631"/>
              <a:chExt cx="354921" cy="35492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393C25-E073-B340-8C4B-DB1C6F974497}"/>
                  </a:ext>
                </a:extLst>
              </p:cNvPr>
              <p:cNvSpPr/>
              <p:nvPr/>
            </p:nvSpPr>
            <p:spPr>
              <a:xfrm>
                <a:off x="6380122" y="4860631"/>
                <a:ext cx="354921" cy="354921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Clock">
                <a:extLst>
                  <a:ext uri="{FF2B5EF4-FFF2-40B4-BE49-F238E27FC236}">
                    <a16:creationId xmlns:a16="http://schemas.microsoft.com/office/drawing/2014/main" id="{9606012B-4EFB-A14E-9D16-CAF9761D9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38727" t="26274" r="27940" b="30685"/>
              <a:stretch/>
            </p:blipFill>
            <p:spPr>
              <a:xfrm>
                <a:off x="6475858" y="4905660"/>
                <a:ext cx="198130" cy="25583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BB640D-313D-C943-8E70-92655FE20F2B}"/>
                </a:ext>
              </a:extLst>
            </p:cNvPr>
            <p:cNvSpPr txBox="1"/>
            <p:nvPr/>
          </p:nvSpPr>
          <p:spPr>
            <a:xfrm>
              <a:off x="4505344" y="5088736"/>
              <a:ext cx="1005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Recently Visited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3D96DF-DD05-7744-A8C4-9BAA09901057}"/>
                </a:ext>
              </a:extLst>
            </p:cNvPr>
            <p:cNvGrpSpPr/>
            <p:nvPr/>
          </p:nvGrpSpPr>
          <p:grpSpPr>
            <a:xfrm>
              <a:off x="4463333" y="5671873"/>
              <a:ext cx="3387007" cy="910213"/>
              <a:chOff x="3700819" y="4694098"/>
              <a:chExt cx="2462430" cy="1989594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3FD32503-18F1-B245-A7A7-2B79ABB26497}"/>
                  </a:ext>
                </a:extLst>
              </p:cNvPr>
              <p:cNvSpPr/>
              <p:nvPr/>
            </p:nvSpPr>
            <p:spPr>
              <a:xfrm>
                <a:off x="3700819" y="4737614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36F8EBE4-3080-CF4D-AD48-1E70F3B10CEB}"/>
                  </a:ext>
                </a:extLst>
              </p:cNvPr>
              <p:cNvSpPr/>
              <p:nvPr/>
            </p:nvSpPr>
            <p:spPr>
              <a:xfrm>
                <a:off x="3735492" y="4694098"/>
                <a:ext cx="2427757" cy="1946078"/>
              </a:xfrm>
              <a:prstGeom prst="roundRect">
                <a:avLst>
                  <a:gd name="adj" fmla="val 7393"/>
                </a:avLst>
              </a:prstGeom>
              <a:solidFill>
                <a:schemeClr val="bg1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80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56DDEE-536A-BE4A-BC0A-ACE3A0F2614E}"/>
                </a:ext>
              </a:extLst>
            </p:cNvPr>
            <p:cNvSpPr txBox="1"/>
            <p:nvPr/>
          </p:nvSpPr>
          <p:spPr>
            <a:xfrm>
              <a:off x="4471409" y="6117025"/>
              <a:ext cx="1005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Helvetica" pitchFamily="2" charset="0"/>
                </a:rPr>
                <a:t>Favorites</a:t>
              </a:r>
              <a:endParaRPr lang="en-US" sz="1600" b="1" dirty="0">
                <a:solidFill>
                  <a:schemeClr val="tx2"/>
                </a:solidFill>
                <a:latin typeface="Helvetica" pitchFamily="2" charset="0"/>
              </a:endParaRPr>
            </a:p>
          </p:txBody>
        </p:sp>
        <p:pic>
          <p:nvPicPr>
            <p:cNvPr id="52" name="Graphic 51" descr="Star">
              <a:extLst>
                <a:ext uri="{FF2B5EF4-FFF2-40B4-BE49-F238E27FC236}">
                  <a16:creationId xmlns:a16="http://schemas.microsoft.com/office/drawing/2014/main" id="{7CCBD9CF-2F9E-FE40-8F34-853268B4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560690" y="5810239"/>
              <a:ext cx="308458" cy="308458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EDDC69-1467-7B4D-BAB0-2D862019BCBE}"/>
                </a:ext>
              </a:extLst>
            </p:cNvPr>
            <p:cNvGrpSpPr/>
            <p:nvPr/>
          </p:nvGrpSpPr>
          <p:grpSpPr>
            <a:xfrm>
              <a:off x="5827734" y="4779741"/>
              <a:ext cx="1934218" cy="789310"/>
              <a:chOff x="5827734" y="4779741"/>
              <a:chExt cx="1934218" cy="78931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15BF77-27A1-B742-895D-767EA2C6C928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6E7D42-2264-674A-B296-040B274B53BC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83546" cy="596172"/>
                <a:chOff x="5878406" y="4811953"/>
                <a:chExt cx="1883546" cy="596172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DF038F41-9BC0-4448-8131-59530D8EF73D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CC622AA-CA30-414A-8B8C-4BCB84395457}"/>
                    </a:ext>
                  </a:extLst>
                </p:cNvPr>
                <p:cNvSpPr/>
                <p:nvPr/>
              </p:nvSpPr>
              <p:spPr>
                <a:xfrm>
                  <a:off x="7171570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EEA382D-E12E-2643-B338-27168F226E4C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BE1CBF3-D690-3E41-A14D-CABBBA50CDA9}"/>
                </a:ext>
              </a:extLst>
            </p:cNvPr>
            <p:cNvSpPr/>
            <p:nvPr/>
          </p:nvSpPr>
          <p:spPr>
            <a:xfrm>
              <a:off x="5586057" y="642180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1AEF589-2F55-424F-BE56-C912F7EE0CA8}"/>
                </a:ext>
              </a:extLst>
            </p:cNvPr>
            <p:cNvSpPr/>
            <p:nvPr/>
          </p:nvSpPr>
          <p:spPr>
            <a:xfrm>
              <a:off x="5590139" y="5469514"/>
              <a:ext cx="893852" cy="75486"/>
            </a:xfrm>
            <a:prstGeom prst="roundRect">
              <a:avLst>
                <a:gd name="adj" fmla="val 430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8203C63-9A25-3C47-94AE-693F69CF1351}"/>
                </a:ext>
              </a:extLst>
            </p:cNvPr>
            <p:cNvGrpSpPr/>
            <p:nvPr/>
          </p:nvGrpSpPr>
          <p:grpSpPr>
            <a:xfrm>
              <a:off x="5865706" y="5794432"/>
              <a:ext cx="1883546" cy="596172"/>
              <a:chOff x="5878406" y="4811953"/>
              <a:chExt cx="1883546" cy="5961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7FEBF-5774-DA45-AB0D-BF7C2B400913}"/>
                  </a:ext>
                </a:extLst>
              </p:cNvPr>
              <p:cNvSpPr/>
              <p:nvPr/>
            </p:nvSpPr>
            <p:spPr>
              <a:xfrm>
                <a:off x="6524988" y="4814859"/>
                <a:ext cx="590382" cy="5903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C07C3A-E18A-F64C-9B38-D656B5D1D56A}"/>
                  </a:ext>
                </a:extLst>
              </p:cNvPr>
              <p:cNvSpPr/>
              <p:nvPr/>
            </p:nvSpPr>
            <p:spPr>
              <a:xfrm>
                <a:off x="7171570" y="4817743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CCA9A4D-B4CA-1E4E-B313-88D6C246C955}"/>
                  </a:ext>
                </a:extLst>
              </p:cNvPr>
              <p:cNvSpPr/>
              <p:nvPr/>
            </p:nvSpPr>
            <p:spPr>
              <a:xfrm>
                <a:off x="5878406" y="4811953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F4DD1DB-0ECB-214F-A0F1-BD25DBD58E44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2. Home Screen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pic>
        <p:nvPicPr>
          <p:cNvPr id="122" name="Graphic 121" descr="Home">
            <a:extLst>
              <a:ext uri="{FF2B5EF4-FFF2-40B4-BE49-F238E27FC236}">
                <a16:creationId xmlns:a16="http://schemas.microsoft.com/office/drawing/2014/main" id="{B96A636B-A21A-6544-98EC-4E7409BF92F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CACB79F-650D-3147-BBFA-B429A3FB5A1F}"/>
              </a:ext>
            </a:extLst>
          </p:cNvPr>
          <p:cNvSpPr txBox="1"/>
          <p:nvPr/>
        </p:nvSpPr>
        <p:spPr>
          <a:xfrm>
            <a:off x="9767988" y="6294663"/>
            <a:ext cx="379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anywhere to continue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10647D5-71DC-1F46-ABE7-948AA5A0E8E7}"/>
              </a:ext>
            </a:extLst>
          </p:cNvPr>
          <p:cNvGrpSpPr/>
          <p:nvPr/>
        </p:nvGrpSpPr>
        <p:grpSpPr>
          <a:xfrm>
            <a:off x="6421037" y="4625185"/>
            <a:ext cx="4628681" cy="682764"/>
            <a:chOff x="975095" y="5098298"/>
            <a:chExt cx="2867230" cy="682764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6CFE656-134D-0246-B757-DD650101A946}"/>
                </a:ext>
              </a:extLst>
            </p:cNvPr>
            <p:cNvSpPr txBox="1"/>
            <p:nvPr/>
          </p:nvSpPr>
          <p:spPr>
            <a:xfrm>
              <a:off x="2332080" y="5196287"/>
              <a:ext cx="1510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swipe down and close the tab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45D1C49-F8D9-A643-8E28-047247AC5D9A}"/>
                </a:ext>
              </a:extLst>
            </p:cNvPr>
            <p:cNvCxnSpPr>
              <a:cxnSpLocks/>
            </p:cNvCxnSpPr>
            <p:nvPr/>
          </p:nvCxnSpPr>
          <p:spPr>
            <a:xfrm>
              <a:off x="975095" y="5098298"/>
              <a:ext cx="1322172" cy="30845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7" name="Picture 126" descr="Shape&#10;&#10;Description automatically generated">
            <a:extLst>
              <a:ext uri="{FF2B5EF4-FFF2-40B4-BE49-F238E27FC236}">
                <a16:creationId xmlns:a16="http://schemas.microsoft.com/office/drawing/2014/main" id="{FE8F9F52-D6D8-044F-A855-FEEA81C9A34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t="94299"/>
          <a:stretch/>
        </p:blipFill>
        <p:spPr>
          <a:xfrm>
            <a:off x="4330643" y="6465166"/>
            <a:ext cx="3677550" cy="390991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4F32166D-0542-7C42-BF08-B869170F9646}"/>
              </a:ext>
            </a:extLst>
          </p:cNvPr>
          <p:cNvSpPr txBox="1"/>
          <p:nvPr/>
        </p:nvSpPr>
        <p:spPr>
          <a:xfrm>
            <a:off x="271938" y="2005466"/>
            <a:ext cx="3498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Recently Visited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tab can be hidden by swiping down the tab, enabling the user to see a full view of the map.</a:t>
            </a:r>
          </a:p>
        </p:txBody>
      </p:sp>
    </p:spTree>
    <p:extLst>
      <p:ext uri="{BB962C8B-B14F-4D97-AF65-F5344CB8AC3E}">
        <p14:creationId xmlns:p14="http://schemas.microsoft.com/office/powerpoint/2010/main" val="29547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945 L 0.00117 0.3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3032 L 0.00235 0.275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3" grpId="0"/>
      <p:bldP spid="1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566F7E-B739-BF49-8EBB-EE5151A60D23}"/>
              </a:ext>
            </a:extLst>
          </p:cNvPr>
          <p:cNvGrpSpPr/>
          <p:nvPr/>
        </p:nvGrpSpPr>
        <p:grpSpPr>
          <a:xfrm>
            <a:off x="5827734" y="5759456"/>
            <a:ext cx="3189182" cy="789310"/>
            <a:chOff x="5827734" y="4779741"/>
            <a:chExt cx="3189182" cy="78931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CF11665-DCB6-E940-BA87-E7D77F99AFB7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BA1EE0-5AE8-4B41-95D4-B9380ED7451F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D461DBB-CBFE-A241-980A-4C35C50CA6C6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0B35D38-EF41-7A41-8D70-EA59CD5131D2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83BFFAC-F331-2E41-BA16-09A11E86FF14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BA3938-66B0-3A4C-818A-02FC00FB013B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C62C57-E2A8-D644-9BE0-BB5F655531DD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B345DF-64EC-AA43-A7CB-E088E8C1E0A8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18197F7-AEE6-8743-8FCA-1B45AA1438F0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Graphic 114" descr="Miscellaneous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7EB348B0-A4F7-4641-B87B-255D2F5F0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F886E-CCA4-2B4D-9077-71916393D722}"/>
              </a:ext>
            </a:extLst>
          </p:cNvPr>
          <p:cNvGrpSpPr/>
          <p:nvPr/>
        </p:nvGrpSpPr>
        <p:grpSpPr>
          <a:xfrm>
            <a:off x="5827734" y="4779741"/>
            <a:ext cx="3189182" cy="789310"/>
            <a:chOff x="5827734" y="4779741"/>
            <a:chExt cx="3189182" cy="7893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65412-A0E9-854A-A528-B6B22BCDD16E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A8805B-6A80-C64D-9426-5B7A500CCF96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F7C3D7-2A8D-BE48-B56E-EFAFD8CE8704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8F633E-2BF2-CB42-9048-3066D2C5A747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787AC8-52FB-DB47-B644-E627422FC713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A86E82A-45C3-EC47-AAA6-88C9E21F5982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158C64-1EA0-EF45-8AD8-E78832F2DC91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FBE61F-481B-2541-963C-0053C9F72CF7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F65703-ACD2-2044-9266-C61393DB4148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Graphic 121" descr="Miscellaneous">
                <a:extLst>
                  <a:ext uri="{FF2B5EF4-FFF2-40B4-BE49-F238E27FC236}">
                    <a16:creationId xmlns:a16="http://schemas.microsoft.com/office/drawing/2014/main" id="{0EB44C0A-A65C-1045-A17A-7308A950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00058C-01F9-C444-8E40-0471AB7B1CD9}"/>
              </a:ext>
            </a:extLst>
          </p:cNvPr>
          <p:cNvSpPr/>
          <p:nvPr/>
        </p:nvSpPr>
        <p:spPr>
          <a:xfrm>
            <a:off x="7994572" y="4157406"/>
            <a:ext cx="1216629" cy="243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6A5376-A4B3-2E4E-8A3B-2ABE4E1B3DA8}"/>
              </a:ext>
            </a:extLst>
          </p:cNvPr>
          <p:cNvSpPr/>
          <p:nvPr/>
        </p:nvSpPr>
        <p:spPr>
          <a:xfrm>
            <a:off x="7930202" y="4451747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CE8F70-7790-ED41-8CED-941A968AF2DA}"/>
              </a:ext>
            </a:extLst>
          </p:cNvPr>
          <p:cNvSpPr/>
          <p:nvPr/>
        </p:nvSpPr>
        <p:spPr>
          <a:xfrm>
            <a:off x="7856136" y="4570375"/>
            <a:ext cx="62859" cy="189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01E5D-DAE5-2647-8089-D5A9E5779411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18" name="Graphic 117" descr="Map compass">
              <a:extLst>
                <a:ext uri="{FF2B5EF4-FFF2-40B4-BE49-F238E27FC236}">
                  <a16:creationId xmlns:a16="http://schemas.microsoft.com/office/drawing/2014/main" id="{469C51CA-D276-584A-90D4-ED806FE1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83C099-13D3-C043-874E-EC0F586E6340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A47CC3B-A7B9-A64F-A77D-5E382DD22EAD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2. Home Screen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Overview of features</a:t>
            </a:r>
          </a:p>
        </p:txBody>
      </p:sp>
      <p:pic>
        <p:nvPicPr>
          <p:cNvPr id="97" name="Graphic 96" descr="Home">
            <a:extLst>
              <a:ext uri="{FF2B5EF4-FFF2-40B4-BE49-F238E27FC236}">
                <a16:creationId xmlns:a16="http://schemas.microsoft.com/office/drawing/2014/main" id="{0B8BA12E-0E3F-1941-9039-53D2AB00E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784E6-E8D6-7240-A5D2-1A696C3AF401}"/>
              </a:ext>
            </a:extLst>
          </p:cNvPr>
          <p:cNvGrpSpPr/>
          <p:nvPr/>
        </p:nvGrpSpPr>
        <p:grpSpPr>
          <a:xfrm>
            <a:off x="6242124" y="3856952"/>
            <a:ext cx="4777790" cy="1668782"/>
            <a:chOff x="882729" y="4536318"/>
            <a:chExt cx="2959596" cy="166878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1CD6D5-2AFB-CF4F-9528-E65089B9163B}"/>
                </a:ext>
              </a:extLst>
            </p:cNvPr>
            <p:cNvSpPr txBox="1"/>
            <p:nvPr/>
          </p:nvSpPr>
          <p:spPr>
            <a:xfrm>
              <a:off x="2332080" y="4536318"/>
              <a:ext cx="1510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scroll the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Recently Visited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tab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D8B4D00-7601-CB4D-8C82-C5C2598A9C3F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 flipV="1">
              <a:off x="882729" y="4828706"/>
              <a:ext cx="1449351" cy="137639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03BE90-0591-D74C-8759-E63E2944F979}"/>
              </a:ext>
            </a:extLst>
          </p:cNvPr>
          <p:cNvGrpSpPr/>
          <p:nvPr/>
        </p:nvGrpSpPr>
        <p:grpSpPr>
          <a:xfrm>
            <a:off x="6242124" y="5440359"/>
            <a:ext cx="4777791" cy="1008812"/>
            <a:chOff x="882729" y="5196287"/>
            <a:chExt cx="2959596" cy="100881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CD1A9D5-8A0A-F946-9599-01C29B7012F7}"/>
                </a:ext>
              </a:extLst>
            </p:cNvPr>
            <p:cNvSpPr txBox="1"/>
            <p:nvPr/>
          </p:nvSpPr>
          <p:spPr>
            <a:xfrm>
              <a:off x="2332080" y="5196287"/>
              <a:ext cx="1510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scroll the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Favorites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tab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C8710D3-3A22-C649-B14D-82674ACD8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729" y="5406756"/>
              <a:ext cx="1414538" cy="79834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59DE64-AD39-9346-9F8D-2926DA647017}"/>
              </a:ext>
            </a:extLst>
          </p:cNvPr>
          <p:cNvGrpSpPr/>
          <p:nvPr/>
        </p:nvGrpSpPr>
        <p:grpSpPr>
          <a:xfrm>
            <a:off x="7497782" y="5311211"/>
            <a:ext cx="3522134" cy="803226"/>
            <a:chOff x="7497782" y="5954712"/>
            <a:chExt cx="3522134" cy="80322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D1E430D-D03E-0D41-B1ED-C2BC414F5917}"/>
                </a:ext>
              </a:extLst>
            </p:cNvPr>
            <p:cNvGrpSpPr/>
            <p:nvPr/>
          </p:nvGrpSpPr>
          <p:grpSpPr>
            <a:xfrm>
              <a:off x="7497782" y="5980769"/>
              <a:ext cx="3522134" cy="777169"/>
              <a:chOff x="1660544" y="5196287"/>
              <a:chExt cx="2181781" cy="77716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8375021-B380-9F4D-A6A7-8B2E86FFC8C8}"/>
                  </a:ext>
                </a:extLst>
              </p:cNvPr>
              <p:cNvSpPr txBox="1"/>
              <p:nvPr/>
            </p:nvSpPr>
            <p:spPr>
              <a:xfrm>
                <a:off x="2332080" y="5196287"/>
                <a:ext cx="15102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/>
                    </a:solidFill>
                    <a:latin typeface="Helvetica Light" panose="020B0403020202020204" pitchFamily="34" charset="0"/>
                  </a:rPr>
                  <a:t>Click</a:t>
                </a:r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          to expand the </a:t>
                </a:r>
                <a:r>
                  <a:rPr lang="en-US" sz="1600" dirty="0">
                    <a:solidFill>
                      <a:schemeClr val="accent1"/>
                    </a:solidFill>
                    <a:latin typeface="Helvetica Light" panose="020B0403020202020204" pitchFamily="34" charset="0"/>
                  </a:rPr>
                  <a:t>Favorites </a:t>
                </a:r>
                <a:r>
                  <a:rPr lang="en-US" sz="1600" dirty="0">
                    <a:solidFill>
                      <a:schemeClr val="tx2"/>
                    </a:solidFill>
                    <a:latin typeface="Helvetica Light" panose="020B0403020202020204" pitchFamily="34" charset="0"/>
                  </a:rPr>
                  <a:t>tab</a:t>
                </a: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BCC1CD-4C33-974C-9A44-3280EF696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0544" y="5406757"/>
                <a:ext cx="636723" cy="566699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41" name="Graphic 140" descr="Miscellaneous">
              <a:extLst>
                <a:ext uri="{FF2B5EF4-FFF2-40B4-BE49-F238E27FC236}">
                  <a16:creationId xmlns:a16="http://schemas.microsoft.com/office/drawing/2014/main" id="{819576A0-358E-0B4F-8FF3-D61696752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205353" y="5954712"/>
              <a:ext cx="398797" cy="398797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1F6320D8-D6C3-7B49-9D44-4F5BD1796A4B}"/>
              </a:ext>
            </a:extLst>
          </p:cNvPr>
          <p:cNvSpPr txBox="1"/>
          <p:nvPr/>
        </p:nvSpPr>
        <p:spPr>
          <a:xfrm>
            <a:off x="271938" y="2005466"/>
            <a:ext cx="34985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Recently Visited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and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Favorites 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tab are some shortcuts the users can use to get directions to respective locations.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Users can scroll the tab which will show up to 4 locations and the last circle showing	  , indicating “More”.</a:t>
            </a:r>
          </a:p>
          <a:p>
            <a:endParaRPr lang="en-US" sz="1600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Clicking the circles will direct the user the navigation page (slide 24), but we will not demonstrate it here.</a:t>
            </a:r>
          </a:p>
        </p:txBody>
      </p:sp>
      <p:pic>
        <p:nvPicPr>
          <p:cNvPr id="143" name="Graphic 142" descr="Miscellaneous">
            <a:extLst>
              <a:ext uri="{FF2B5EF4-FFF2-40B4-BE49-F238E27FC236}">
                <a16:creationId xmlns:a16="http://schemas.microsoft.com/office/drawing/2014/main" id="{CD15AC55-AD6C-614D-85B7-ACCBE050473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81718" y="3683161"/>
            <a:ext cx="398797" cy="3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9961 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10416 -0.002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9987 1.85185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10416 -0.0020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  <p:bldLst>
      <p:bldP spid="92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566F7E-B739-BF49-8EBB-EE5151A60D23}"/>
              </a:ext>
            </a:extLst>
          </p:cNvPr>
          <p:cNvGrpSpPr/>
          <p:nvPr/>
        </p:nvGrpSpPr>
        <p:grpSpPr>
          <a:xfrm>
            <a:off x="5827734" y="5759456"/>
            <a:ext cx="3189182" cy="789310"/>
            <a:chOff x="5827734" y="4779741"/>
            <a:chExt cx="3189182" cy="78931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CF11665-DCB6-E940-BA87-E7D77F99AFB7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BA1EE0-5AE8-4B41-95D4-B9380ED7451F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D461DBB-CBFE-A241-980A-4C35C50CA6C6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0B35D38-EF41-7A41-8D70-EA59CD5131D2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83BFFAC-F331-2E41-BA16-09A11E86FF14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BA3938-66B0-3A4C-818A-02FC00FB013B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C62C57-E2A8-D644-9BE0-BB5F655531DD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B345DF-64EC-AA43-A7CB-E088E8C1E0A8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18197F7-AEE6-8743-8FCA-1B45AA1438F0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Graphic 114" descr="Miscellaneous">
                <a:extLst>
                  <a:ext uri="{FF2B5EF4-FFF2-40B4-BE49-F238E27FC236}">
                    <a16:creationId xmlns:a16="http://schemas.microsoft.com/office/drawing/2014/main" id="{7EB348B0-A4F7-4641-B87B-255D2F5F0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F886E-CCA4-2B4D-9077-71916393D722}"/>
              </a:ext>
            </a:extLst>
          </p:cNvPr>
          <p:cNvGrpSpPr/>
          <p:nvPr/>
        </p:nvGrpSpPr>
        <p:grpSpPr>
          <a:xfrm>
            <a:off x="5827734" y="4779741"/>
            <a:ext cx="3189182" cy="789310"/>
            <a:chOff x="5827734" y="4779741"/>
            <a:chExt cx="3189182" cy="7893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65412-A0E9-854A-A528-B6B22BCDD16E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A8805B-6A80-C64D-9426-5B7A500CCF96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F7C3D7-2A8D-BE48-B56E-EFAFD8CE8704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8F633E-2BF2-CB42-9048-3066D2C5A747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787AC8-52FB-DB47-B644-E627422FC713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A86E82A-45C3-EC47-AAA6-88C9E21F5982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158C64-1EA0-EF45-8AD8-E78832F2DC91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FBE61F-481B-2541-963C-0053C9F72CF7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F65703-ACD2-2044-9266-C61393DB4148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Graphic 121" descr="Miscellaneous">
                <a:extLst>
                  <a:ext uri="{FF2B5EF4-FFF2-40B4-BE49-F238E27FC236}">
                    <a16:creationId xmlns:a16="http://schemas.microsoft.com/office/drawing/2014/main" id="{0EB44C0A-A65C-1045-A17A-7308A950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00058C-01F9-C444-8E40-0471AB7B1CD9}"/>
              </a:ext>
            </a:extLst>
          </p:cNvPr>
          <p:cNvSpPr/>
          <p:nvPr/>
        </p:nvSpPr>
        <p:spPr>
          <a:xfrm>
            <a:off x="8005054" y="4157406"/>
            <a:ext cx="1216629" cy="243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6A5376-A4B3-2E4E-8A3B-2ABE4E1B3DA8}"/>
              </a:ext>
            </a:extLst>
          </p:cNvPr>
          <p:cNvSpPr/>
          <p:nvPr/>
        </p:nvSpPr>
        <p:spPr>
          <a:xfrm>
            <a:off x="7930202" y="4451747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CE8F70-7790-ED41-8CED-941A968AF2DA}"/>
              </a:ext>
            </a:extLst>
          </p:cNvPr>
          <p:cNvSpPr/>
          <p:nvPr/>
        </p:nvSpPr>
        <p:spPr>
          <a:xfrm>
            <a:off x="7856136" y="4570375"/>
            <a:ext cx="62859" cy="189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01E5D-DAE5-2647-8089-D5A9E5779411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18" name="Graphic 117" descr="Map compass">
              <a:extLst>
                <a:ext uri="{FF2B5EF4-FFF2-40B4-BE49-F238E27FC236}">
                  <a16:creationId xmlns:a16="http://schemas.microsoft.com/office/drawing/2014/main" id="{469C51CA-D276-584A-90D4-ED806FE1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83C099-13D3-C043-874E-EC0F586E6340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A47CC3B-A7B9-A64F-A77D-5E382DD22EAD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3. Favorites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Managing favorites</a:t>
            </a:r>
          </a:p>
        </p:txBody>
      </p:sp>
      <p:pic>
        <p:nvPicPr>
          <p:cNvPr id="97" name="Graphic 96" descr="Home">
            <a:extLst>
              <a:ext uri="{FF2B5EF4-FFF2-40B4-BE49-F238E27FC236}">
                <a16:creationId xmlns:a16="http://schemas.microsoft.com/office/drawing/2014/main" id="{0B8BA12E-0E3F-1941-9039-53D2AB00E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6B2B84E-5CAE-5E48-80A8-63C65321A9CF}"/>
              </a:ext>
            </a:extLst>
          </p:cNvPr>
          <p:cNvSpPr/>
          <p:nvPr/>
        </p:nvSpPr>
        <p:spPr>
          <a:xfrm>
            <a:off x="4400332" y="102715"/>
            <a:ext cx="3533064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45B1534-04B8-8A44-9E23-BFD86457FB03}"/>
              </a:ext>
            </a:extLst>
          </p:cNvPr>
          <p:cNvSpPr/>
          <p:nvPr/>
        </p:nvSpPr>
        <p:spPr>
          <a:xfrm>
            <a:off x="4455964" y="494010"/>
            <a:ext cx="719519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39" name="Graphic 138" descr="Caret Dow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98F5179-DD47-D942-926D-25255ABDB9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505087" y="502552"/>
            <a:ext cx="397076" cy="34491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DA44AF55-C757-4E48-B7FB-CA8006099D3B}"/>
              </a:ext>
            </a:extLst>
          </p:cNvPr>
          <p:cNvSpPr txBox="1"/>
          <p:nvPr/>
        </p:nvSpPr>
        <p:spPr>
          <a:xfrm>
            <a:off x="4500249" y="972390"/>
            <a:ext cx="249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28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141" name="Graphic 140" descr="Star">
            <a:extLst>
              <a:ext uri="{FF2B5EF4-FFF2-40B4-BE49-F238E27FC236}">
                <a16:creationId xmlns:a16="http://schemas.microsoft.com/office/drawing/2014/main" id="{E623BBB5-1679-6542-9D5B-F36F85AD0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08443" y="489581"/>
            <a:ext cx="351208" cy="351208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4DDE2D1C-8365-4244-9711-0C0C7366C3E4}"/>
              </a:ext>
            </a:extLst>
          </p:cNvPr>
          <p:cNvSpPr/>
          <p:nvPr/>
        </p:nvSpPr>
        <p:spPr>
          <a:xfrm rot="5400000">
            <a:off x="4284399" y="1651097"/>
            <a:ext cx="1086562" cy="789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373D18C-9331-F44B-B087-6F07DEBDAEF1}"/>
              </a:ext>
            </a:extLst>
          </p:cNvPr>
          <p:cNvSpPr/>
          <p:nvPr/>
        </p:nvSpPr>
        <p:spPr>
          <a:xfrm rot="5400000">
            <a:off x="4596835" y="2302757"/>
            <a:ext cx="590382" cy="5903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A260255-F680-D541-B137-195810E474B3}"/>
              </a:ext>
            </a:extLst>
          </p:cNvPr>
          <p:cNvSpPr/>
          <p:nvPr/>
        </p:nvSpPr>
        <p:spPr>
          <a:xfrm rot="5400000">
            <a:off x="4593951" y="2938550"/>
            <a:ext cx="590382" cy="590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7AD4E0-E3E9-8E48-B964-C459579175A6}"/>
              </a:ext>
            </a:extLst>
          </p:cNvPr>
          <p:cNvSpPr/>
          <p:nvPr/>
        </p:nvSpPr>
        <p:spPr>
          <a:xfrm rot="5400000">
            <a:off x="4599741" y="1656175"/>
            <a:ext cx="590382" cy="5903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70840A4-8424-094D-9461-1E0221BE3278}"/>
              </a:ext>
            </a:extLst>
          </p:cNvPr>
          <p:cNvSpPr/>
          <p:nvPr/>
        </p:nvSpPr>
        <p:spPr>
          <a:xfrm rot="5400000">
            <a:off x="4593443" y="3577223"/>
            <a:ext cx="590382" cy="5903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2540AE8-0976-F64F-AAEF-A97769447C3B}"/>
              </a:ext>
            </a:extLst>
          </p:cNvPr>
          <p:cNvSpPr/>
          <p:nvPr/>
        </p:nvSpPr>
        <p:spPr>
          <a:xfrm rot="5400000">
            <a:off x="4599740" y="4204302"/>
            <a:ext cx="590382" cy="590382"/>
          </a:xfrm>
          <a:prstGeom prst="ellipse">
            <a:avLst/>
          </a:prstGeom>
          <a:solidFill>
            <a:srgbClr val="68B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A5AC2-35A3-A248-BCA8-4A637183E750}"/>
              </a:ext>
            </a:extLst>
          </p:cNvPr>
          <p:cNvSpPr txBox="1"/>
          <p:nvPr/>
        </p:nvSpPr>
        <p:spPr>
          <a:xfrm>
            <a:off x="7277405" y="101674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  <a:latin typeface="Helvetica" pitchFamily="2" charset="0"/>
              </a:rPr>
              <a:t>Edit</a:t>
            </a:r>
            <a:endParaRPr lang="en-US" sz="1600" u="sng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7006AAD9-2C33-3F43-B695-C2F5B9FDFC41}"/>
              </a:ext>
            </a:extLst>
          </p:cNvPr>
          <p:cNvSpPr/>
          <p:nvPr/>
        </p:nvSpPr>
        <p:spPr>
          <a:xfrm>
            <a:off x="4845348" y="491388"/>
            <a:ext cx="2604820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9B0B5D-CE75-B54E-9677-6254F3E989B8}"/>
              </a:ext>
            </a:extLst>
          </p:cNvPr>
          <p:cNvSpPr txBox="1"/>
          <p:nvPr/>
        </p:nvSpPr>
        <p:spPr>
          <a:xfrm>
            <a:off x="4925260" y="567219"/>
            <a:ext cx="19062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favorites or destination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D67E2FD-46D2-2B4E-86C6-B7412A4694D0}"/>
              </a:ext>
            </a:extLst>
          </p:cNvPr>
          <p:cNvSpPr txBox="1"/>
          <p:nvPr/>
        </p:nvSpPr>
        <p:spPr>
          <a:xfrm>
            <a:off x="5260045" y="1782489"/>
            <a:ext cx="24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Light" panose="020B0403020202020204" pitchFamily="34" charset="0"/>
              </a:rPr>
              <a:t>Connect71</a:t>
            </a:r>
            <a:endParaRPr lang="en-US" sz="20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770F7F5-9CA4-624D-AE59-E69C7D6DBA22}"/>
              </a:ext>
            </a:extLst>
          </p:cNvPr>
          <p:cNvSpPr txBox="1"/>
          <p:nvPr/>
        </p:nvSpPr>
        <p:spPr>
          <a:xfrm>
            <a:off x="5257139" y="2424032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SCSE Lounge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478B6B-102C-BE40-BF8C-3E2B329F5135}"/>
              </a:ext>
            </a:extLst>
          </p:cNvPr>
          <p:cNvSpPr txBox="1"/>
          <p:nvPr/>
        </p:nvSpPr>
        <p:spPr>
          <a:xfrm>
            <a:off x="5257139" y="3040089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Paik’s </a:t>
            </a:r>
            <a:r>
              <a:rPr lang="en-US" sz="2000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Bibim</a:t>
            </a:r>
            <a:endParaRPr lang="en-US" sz="20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FFF33D3-CA85-0841-A303-6C9A6F4F48BD}"/>
              </a:ext>
            </a:extLst>
          </p:cNvPr>
          <p:cNvSpPr txBox="1"/>
          <p:nvPr/>
        </p:nvSpPr>
        <p:spPr>
          <a:xfrm>
            <a:off x="5256935" y="3696436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McDonald’s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D6FBCA-CB3E-1B4E-A1E5-70102FF2FF84}"/>
              </a:ext>
            </a:extLst>
          </p:cNvPr>
          <p:cNvSpPr txBox="1"/>
          <p:nvPr/>
        </p:nvSpPr>
        <p:spPr>
          <a:xfrm>
            <a:off x="5254680" y="4325031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LWN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C2A201-46C9-B44C-A0CE-F56934D55E08}"/>
              </a:ext>
            </a:extLst>
          </p:cNvPr>
          <p:cNvGrpSpPr/>
          <p:nvPr/>
        </p:nvGrpSpPr>
        <p:grpSpPr>
          <a:xfrm>
            <a:off x="4596835" y="4859642"/>
            <a:ext cx="2526444" cy="590382"/>
            <a:chOff x="4596835" y="4859642"/>
            <a:chExt cx="2526444" cy="59038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4708CED-DDE4-1243-99C5-1F4E6563E36E}"/>
                </a:ext>
              </a:extLst>
            </p:cNvPr>
            <p:cNvSpPr/>
            <p:nvPr/>
          </p:nvSpPr>
          <p:spPr>
            <a:xfrm rot="5400000">
              <a:off x="4596835" y="4859642"/>
              <a:ext cx="590382" cy="59038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BE33686-FB5D-1841-8F90-7768A4472426}"/>
                </a:ext>
              </a:extLst>
            </p:cNvPr>
            <p:cNvSpPr txBox="1"/>
            <p:nvPr/>
          </p:nvSpPr>
          <p:spPr>
            <a:xfrm>
              <a:off x="5252424" y="4992951"/>
              <a:ext cx="1870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  <a:latin typeface="Helvetica Light" panose="020B0403020202020204" pitchFamily="34" charset="0"/>
                </a:rPr>
                <a:t>Booklink</a:t>
              </a:r>
              <a:endParaRPr lang="en-US" sz="2000" dirty="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021283-4166-B74C-A4C3-422A8DD8C5DB}"/>
              </a:ext>
            </a:extLst>
          </p:cNvPr>
          <p:cNvGrpSpPr/>
          <p:nvPr/>
        </p:nvGrpSpPr>
        <p:grpSpPr>
          <a:xfrm>
            <a:off x="4689739" y="5602800"/>
            <a:ext cx="1406261" cy="419923"/>
            <a:chOff x="4689739" y="5602800"/>
            <a:chExt cx="1406261" cy="419923"/>
          </a:xfrm>
        </p:grpSpPr>
        <p:pic>
          <p:nvPicPr>
            <p:cNvPr id="23" name="Graphic 22" descr="Add">
              <a:extLst>
                <a:ext uri="{FF2B5EF4-FFF2-40B4-BE49-F238E27FC236}">
                  <a16:creationId xmlns:a16="http://schemas.microsoft.com/office/drawing/2014/main" id="{F3D9F501-F035-E149-97A9-8DE38B264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89739" y="5602800"/>
              <a:ext cx="410838" cy="41083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4888829-6862-F844-A159-1AF0C4D8642F}"/>
                </a:ext>
              </a:extLst>
            </p:cNvPr>
            <p:cNvSpPr txBox="1"/>
            <p:nvPr/>
          </p:nvSpPr>
          <p:spPr>
            <a:xfrm>
              <a:off x="5234428" y="5622613"/>
              <a:ext cx="8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u="sng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Add</a:t>
              </a:r>
            </a:p>
          </p:txBody>
        </p:sp>
      </p:grp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C6977AB2-FE33-3E44-9D32-0D62A10DF518}"/>
              </a:ext>
            </a:extLst>
          </p:cNvPr>
          <p:cNvSpPr/>
          <p:nvPr/>
        </p:nvSpPr>
        <p:spPr>
          <a:xfrm>
            <a:off x="7786623" y="1639572"/>
            <a:ext cx="85976" cy="3435532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77D256-C8DA-EC4A-B021-85C027662D66}"/>
              </a:ext>
            </a:extLst>
          </p:cNvPr>
          <p:cNvSpPr txBox="1"/>
          <p:nvPr/>
        </p:nvSpPr>
        <p:spPr>
          <a:xfrm>
            <a:off x="4523619" y="1325059"/>
            <a:ext cx="221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Click location to get directions</a:t>
            </a:r>
          </a:p>
        </p:txBody>
      </p:sp>
      <p:pic>
        <p:nvPicPr>
          <p:cNvPr id="167" name="Graphic 166" descr="Magnifying glass">
            <a:extLst>
              <a:ext uri="{FF2B5EF4-FFF2-40B4-BE49-F238E27FC236}">
                <a16:creationId xmlns:a16="http://schemas.microsoft.com/office/drawing/2014/main" id="{62C5AA06-9A63-F841-8A03-9ED9185D3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754" y="524781"/>
            <a:ext cx="270157" cy="261610"/>
          </a:xfrm>
          <a:prstGeom prst="rect">
            <a:avLst/>
          </a:prstGeom>
        </p:spPr>
      </p:pic>
      <p:pic>
        <p:nvPicPr>
          <p:cNvPr id="40" name="Graphic 39" descr="Rubbish">
            <a:extLst>
              <a:ext uri="{FF2B5EF4-FFF2-40B4-BE49-F238E27FC236}">
                <a16:creationId xmlns:a16="http://schemas.microsoft.com/office/drawing/2014/main" id="{567B9B24-4800-AD41-9879-C7CC2D1E2E9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63592" y="6073746"/>
            <a:ext cx="476872" cy="476872"/>
          </a:xfrm>
          <a:prstGeom prst="rect">
            <a:avLst/>
          </a:prstGeom>
        </p:spPr>
      </p:pic>
      <p:pic>
        <p:nvPicPr>
          <p:cNvPr id="169" name="Graphic 168" descr="Rubbish">
            <a:extLst>
              <a:ext uri="{FF2B5EF4-FFF2-40B4-BE49-F238E27FC236}">
                <a16:creationId xmlns:a16="http://schemas.microsoft.com/office/drawing/2014/main" id="{353C66B0-4C5E-A147-BAE4-7C7FD42ED2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2423474"/>
            <a:ext cx="350744" cy="350744"/>
          </a:xfrm>
          <a:prstGeom prst="rect">
            <a:avLst/>
          </a:prstGeom>
        </p:spPr>
      </p:pic>
      <p:pic>
        <p:nvPicPr>
          <p:cNvPr id="170" name="Graphic 169" descr="Rubbish">
            <a:extLst>
              <a:ext uri="{FF2B5EF4-FFF2-40B4-BE49-F238E27FC236}">
                <a16:creationId xmlns:a16="http://schemas.microsoft.com/office/drawing/2014/main" id="{B41A6DAD-7408-2143-88C8-EA3130FF4B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1742161"/>
            <a:ext cx="350744" cy="350744"/>
          </a:xfrm>
          <a:prstGeom prst="rect">
            <a:avLst/>
          </a:prstGeom>
        </p:spPr>
      </p:pic>
      <p:pic>
        <p:nvPicPr>
          <p:cNvPr id="171" name="Graphic 170" descr="Rubbish">
            <a:extLst>
              <a:ext uri="{FF2B5EF4-FFF2-40B4-BE49-F238E27FC236}">
                <a16:creationId xmlns:a16="http://schemas.microsoft.com/office/drawing/2014/main" id="{58FA816C-6014-7C4E-BD6C-6AE7BE421D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3711602"/>
            <a:ext cx="350744" cy="350744"/>
          </a:xfrm>
          <a:prstGeom prst="rect">
            <a:avLst/>
          </a:prstGeom>
        </p:spPr>
      </p:pic>
      <p:pic>
        <p:nvPicPr>
          <p:cNvPr id="172" name="Graphic 171" descr="Rubbish">
            <a:extLst>
              <a:ext uri="{FF2B5EF4-FFF2-40B4-BE49-F238E27FC236}">
                <a16:creationId xmlns:a16="http://schemas.microsoft.com/office/drawing/2014/main" id="{6C03E7E9-8602-8E44-A252-56D803E3B5F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3030289"/>
            <a:ext cx="350744" cy="350744"/>
          </a:xfrm>
          <a:prstGeom prst="rect">
            <a:avLst/>
          </a:prstGeom>
        </p:spPr>
      </p:pic>
      <p:pic>
        <p:nvPicPr>
          <p:cNvPr id="173" name="Graphic 172" descr="Rubbish">
            <a:extLst>
              <a:ext uri="{FF2B5EF4-FFF2-40B4-BE49-F238E27FC236}">
                <a16:creationId xmlns:a16="http://schemas.microsoft.com/office/drawing/2014/main" id="{D13026D2-C989-434E-AD38-BB2EE762509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4998299"/>
            <a:ext cx="350744" cy="350744"/>
          </a:xfrm>
          <a:prstGeom prst="rect">
            <a:avLst/>
          </a:prstGeom>
        </p:spPr>
      </p:pic>
      <p:pic>
        <p:nvPicPr>
          <p:cNvPr id="174" name="Graphic 173" descr="Rubbish">
            <a:extLst>
              <a:ext uri="{FF2B5EF4-FFF2-40B4-BE49-F238E27FC236}">
                <a16:creationId xmlns:a16="http://schemas.microsoft.com/office/drawing/2014/main" id="{AB0CBCF3-736A-404E-821D-0CB6B49B2A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772" y="4316986"/>
            <a:ext cx="350744" cy="350744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7A9AC1C-514C-2F44-A69F-BA3BBD4A8240}"/>
              </a:ext>
            </a:extLst>
          </p:cNvPr>
          <p:cNvGrpSpPr/>
          <p:nvPr/>
        </p:nvGrpSpPr>
        <p:grpSpPr>
          <a:xfrm>
            <a:off x="4387941" y="88844"/>
            <a:ext cx="3605449" cy="1000480"/>
            <a:chOff x="4387941" y="87741"/>
            <a:chExt cx="3605449" cy="1000480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8B872AA-9B03-8448-B9F2-67EBDAC6AE8B}"/>
                </a:ext>
              </a:extLst>
            </p:cNvPr>
            <p:cNvGrpSpPr/>
            <p:nvPr/>
          </p:nvGrpSpPr>
          <p:grpSpPr>
            <a:xfrm>
              <a:off x="4387941" y="87741"/>
              <a:ext cx="3605449" cy="1000480"/>
              <a:chOff x="4387941" y="87741"/>
              <a:chExt cx="3605449" cy="1000480"/>
            </a:xfrm>
          </p:grpSpPr>
          <p:sp>
            <p:nvSpPr>
              <p:cNvPr id="178" name="Round Same-side Corner of Rectangle 177">
                <a:extLst>
                  <a:ext uri="{FF2B5EF4-FFF2-40B4-BE49-F238E27FC236}">
                    <a16:creationId xmlns:a16="http://schemas.microsoft.com/office/drawing/2014/main" id="{6D17BD7F-91EB-BA4B-9BD3-8EF4107BEF34}"/>
                  </a:ext>
                </a:extLst>
              </p:cNvPr>
              <p:cNvSpPr/>
              <p:nvPr/>
            </p:nvSpPr>
            <p:spPr>
              <a:xfrm>
                <a:off x="4387941" y="87741"/>
                <a:ext cx="3547131" cy="1000480"/>
              </a:xfrm>
              <a:prstGeom prst="round2SameRect">
                <a:avLst>
                  <a:gd name="adj1" fmla="val 35299"/>
                  <a:gd name="adj2" fmla="val 9316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E9E33B-6876-5D4A-BF4D-1CD7434873F7}"/>
                  </a:ext>
                </a:extLst>
              </p:cNvPr>
              <p:cNvSpPr txBox="1"/>
              <p:nvPr/>
            </p:nvSpPr>
            <p:spPr>
              <a:xfrm>
                <a:off x="4888336" y="529543"/>
                <a:ext cx="3105054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 err="1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Booklink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removed from Favorites!</a:t>
                </a:r>
              </a:p>
            </p:txBody>
          </p:sp>
          <p:pic>
            <p:nvPicPr>
              <p:cNvPr id="180" name="Graphic 179" descr="Ringer">
                <a:extLst>
                  <a:ext uri="{FF2B5EF4-FFF2-40B4-BE49-F238E27FC236}">
                    <a16:creationId xmlns:a16="http://schemas.microsoft.com/office/drawing/2014/main" id="{0992FEAA-1891-7441-98D2-84EA019FA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459547" y="422526"/>
                <a:ext cx="428910" cy="428910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5260AF6-2259-AF4D-BE05-9618DB833E00}"/>
                  </a:ext>
                </a:extLst>
              </p:cNvPr>
              <p:cNvSpPr txBox="1"/>
              <p:nvPr/>
            </p:nvSpPr>
            <p:spPr>
              <a:xfrm>
                <a:off x="4882033" y="390374"/>
                <a:ext cx="1111282" cy="32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FAVOURITES</a:t>
                </a: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9B48861-6B52-474A-9F1F-D039C60C1836}"/>
                </a:ext>
              </a:extLst>
            </p:cNvPr>
            <p:cNvSpPr txBox="1"/>
            <p:nvPr/>
          </p:nvSpPr>
          <p:spPr>
            <a:xfrm>
              <a:off x="7281653" y="336850"/>
              <a:ext cx="618182" cy="34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u="sng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Undo</a:t>
              </a:r>
              <a:endParaRPr lang="en-US" sz="1200" u="sng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endParaRPr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 descr="Shape&#10;&#10;Description automatically generated">
            <a:extLst>
              <a:ext uri="{FF2B5EF4-FFF2-40B4-BE49-F238E27FC236}">
                <a16:creationId xmlns:a16="http://schemas.microsoft.com/office/drawing/2014/main" id="{8ECDA542-A01F-204A-BB37-DC6650016975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b="84258"/>
          <a:stretch/>
        </p:blipFill>
        <p:spPr>
          <a:xfrm>
            <a:off x="4337427" y="0"/>
            <a:ext cx="3663516" cy="1079599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69DDD7AD-2858-1945-9B89-D97289D493D2}"/>
              </a:ext>
            </a:extLst>
          </p:cNvPr>
          <p:cNvSpPr txBox="1"/>
          <p:nvPr/>
        </p:nvSpPr>
        <p:spPr>
          <a:xfrm>
            <a:off x="271938" y="2005466"/>
            <a:ext cx="33433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Here, users can manage their favorites –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add or delete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A notification will show when a location has been removed from favorites. User can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undo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deletion or click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Recycle Bin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icon </a:t>
            </a: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to recover it.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2FE3BE-DDE8-2D49-A260-8CC150FA6710}"/>
              </a:ext>
            </a:extLst>
          </p:cNvPr>
          <p:cNvGrpSpPr/>
          <p:nvPr/>
        </p:nvGrpSpPr>
        <p:grpSpPr>
          <a:xfrm>
            <a:off x="2190862" y="4823365"/>
            <a:ext cx="2945899" cy="984854"/>
            <a:chOff x="2190862" y="4823365"/>
            <a:chExt cx="2945899" cy="98485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DB4D0B-AE54-C54C-BD68-C3E20F43C4A2}"/>
                </a:ext>
              </a:extLst>
            </p:cNvPr>
            <p:cNvSpPr txBox="1"/>
            <p:nvPr/>
          </p:nvSpPr>
          <p:spPr>
            <a:xfrm>
              <a:off x="2190862" y="4823365"/>
              <a:ext cx="2099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Users can add favorite locations here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E24107E-FC20-9543-A73E-6740A839CD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6585" y="5450024"/>
              <a:ext cx="1500176" cy="35819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3D2EB2-0D32-1447-9EBC-51800C3A9FF3}"/>
              </a:ext>
            </a:extLst>
          </p:cNvPr>
          <p:cNvGrpSpPr/>
          <p:nvPr/>
        </p:nvGrpSpPr>
        <p:grpSpPr>
          <a:xfrm>
            <a:off x="7771451" y="1018556"/>
            <a:ext cx="4107754" cy="584775"/>
            <a:chOff x="7771451" y="1018556"/>
            <a:chExt cx="4107754" cy="58477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A59E03F-6B6C-6F45-B9D2-8225DE331924}"/>
                </a:ext>
              </a:extLst>
            </p:cNvPr>
            <p:cNvSpPr txBox="1"/>
            <p:nvPr/>
          </p:nvSpPr>
          <p:spPr>
            <a:xfrm>
              <a:off x="8855874" y="1018556"/>
              <a:ext cx="302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Users can edit favorites here. </a:t>
              </a:r>
            </a:p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edit</a:t>
              </a: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2CDFD35-E0EA-1948-BEF3-35B37E3647B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2F25786A-8BDE-2B4E-9BC7-65CAC2902CDD}"/>
              </a:ext>
            </a:extLst>
          </p:cNvPr>
          <p:cNvSpPr txBox="1"/>
          <p:nvPr/>
        </p:nvSpPr>
        <p:spPr>
          <a:xfrm>
            <a:off x="315820" y="3908457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CBB64BB-4F4E-B04F-B80D-B7CDF4C1A97B}"/>
              </a:ext>
            </a:extLst>
          </p:cNvPr>
          <p:cNvGrpSpPr/>
          <p:nvPr/>
        </p:nvGrpSpPr>
        <p:grpSpPr>
          <a:xfrm>
            <a:off x="7489606" y="5085687"/>
            <a:ext cx="4107754" cy="584775"/>
            <a:chOff x="7771451" y="1018556"/>
            <a:chExt cx="4107754" cy="584775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785958B-D244-A046-9FC8-EF82EB9D3AB3}"/>
                </a:ext>
              </a:extLst>
            </p:cNvPr>
            <p:cNvSpPr txBox="1"/>
            <p:nvPr/>
          </p:nvSpPr>
          <p:spPr>
            <a:xfrm>
              <a:off x="8855874" y="1018556"/>
              <a:ext cx="302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remove </a:t>
              </a:r>
              <a:r>
                <a:rPr lang="en-US" sz="1600" dirty="0" err="1">
                  <a:solidFill>
                    <a:schemeClr val="accent1"/>
                  </a:solidFill>
                  <a:latin typeface="Helvetica Light" panose="020B0403020202020204" pitchFamily="34" charset="0"/>
                </a:rPr>
                <a:t>Booklink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from favorites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0F2BC91-A1AF-5C4B-89A8-9D254F7F2A1D}"/>
                </a:ext>
              </a:extLst>
            </p:cNvPr>
            <p:cNvCxnSpPr>
              <a:cxnSpLocks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6" name="Graphic 205" descr="Rubbish">
            <a:extLst>
              <a:ext uri="{FF2B5EF4-FFF2-40B4-BE49-F238E27FC236}">
                <a16:creationId xmlns:a16="http://schemas.microsoft.com/office/drawing/2014/main" id="{50ABE2C0-290B-8B41-8F97-44CCEEF70AA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987508" y="3219564"/>
            <a:ext cx="301940" cy="301940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995C84D-2EEA-9147-8E03-6F7CB20418F9}"/>
              </a:ext>
            </a:extLst>
          </p:cNvPr>
          <p:cNvGrpSpPr/>
          <p:nvPr/>
        </p:nvGrpSpPr>
        <p:grpSpPr>
          <a:xfrm>
            <a:off x="7730731" y="691110"/>
            <a:ext cx="4107754" cy="584775"/>
            <a:chOff x="7771451" y="1018556"/>
            <a:chExt cx="4107754" cy="584775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FC51854-D487-AC42-967C-8643F56AB50B}"/>
                </a:ext>
              </a:extLst>
            </p:cNvPr>
            <p:cNvSpPr txBox="1"/>
            <p:nvPr/>
          </p:nvSpPr>
          <p:spPr>
            <a:xfrm>
              <a:off x="8855874" y="1018556"/>
              <a:ext cx="302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Notification pops up, user can click undo reverse deletion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914FC03-6ADD-394E-AA4A-04BEEEF2EC28}"/>
                </a:ext>
              </a:extLst>
            </p:cNvPr>
            <p:cNvCxnSpPr>
              <a:cxnSpLocks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66044A-00DE-CC41-AC6E-952F19228E47}"/>
              </a:ext>
            </a:extLst>
          </p:cNvPr>
          <p:cNvGrpSpPr/>
          <p:nvPr/>
        </p:nvGrpSpPr>
        <p:grpSpPr>
          <a:xfrm>
            <a:off x="7612100" y="5861723"/>
            <a:ext cx="3541004" cy="584775"/>
            <a:chOff x="7771451" y="689355"/>
            <a:chExt cx="3541004" cy="584775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B4BB13A-408C-B745-BF48-F30C675FB36F}"/>
                </a:ext>
              </a:extLst>
            </p:cNvPr>
            <p:cNvSpPr txBox="1"/>
            <p:nvPr/>
          </p:nvSpPr>
          <p:spPr>
            <a:xfrm>
              <a:off x="8883481" y="689355"/>
              <a:ext cx="24289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here to access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Recycle Bin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for recovery</a:t>
              </a: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2014AD3-7CCB-0B43-BF7C-0138D8007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451" y="981743"/>
              <a:ext cx="1038622" cy="188893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044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32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68 " pathEditMode="relative" ptsTypes="AA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</p:childTnLst>
        </p:cTn>
      </p:par>
    </p:tnLst>
    <p:bldLst>
      <p:bldP spid="24" grpId="0"/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566F7E-B739-BF49-8EBB-EE5151A60D23}"/>
              </a:ext>
            </a:extLst>
          </p:cNvPr>
          <p:cNvGrpSpPr/>
          <p:nvPr/>
        </p:nvGrpSpPr>
        <p:grpSpPr>
          <a:xfrm>
            <a:off x="5827734" y="5759456"/>
            <a:ext cx="3189182" cy="789310"/>
            <a:chOff x="5827734" y="4779741"/>
            <a:chExt cx="3189182" cy="78931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CF11665-DCB6-E940-BA87-E7D77F99AFB7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BA1EE0-5AE8-4B41-95D4-B9380ED7451F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D461DBB-CBFE-A241-980A-4C35C50CA6C6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0B35D38-EF41-7A41-8D70-EA59CD5131D2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83BFFAC-F331-2E41-BA16-09A11E86FF14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BA3938-66B0-3A4C-818A-02FC00FB013B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C62C57-E2A8-D644-9BE0-BB5F655531DD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B345DF-64EC-AA43-A7CB-E088E8C1E0A8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18197F7-AEE6-8743-8FCA-1B45AA1438F0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Graphic 114" descr="Miscellaneous">
                <a:extLst>
                  <a:ext uri="{FF2B5EF4-FFF2-40B4-BE49-F238E27FC236}">
                    <a16:creationId xmlns:a16="http://schemas.microsoft.com/office/drawing/2014/main" id="{7EB348B0-A4F7-4641-B87B-255D2F5F0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F886E-CCA4-2B4D-9077-71916393D722}"/>
              </a:ext>
            </a:extLst>
          </p:cNvPr>
          <p:cNvGrpSpPr/>
          <p:nvPr/>
        </p:nvGrpSpPr>
        <p:grpSpPr>
          <a:xfrm>
            <a:off x="5827734" y="4779741"/>
            <a:ext cx="3189182" cy="789310"/>
            <a:chOff x="5827734" y="4779741"/>
            <a:chExt cx="3189182" cy="7893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65412-A0E9-854A-A528-B6B22BCDD16E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A8805B-6A80-C64D-9426-5B7A500CCF96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F7C3D7-2A8D-BE48-B56E-EFAFD8CE8704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8F633E-2BF2-CB42-9048-3066D2C5A747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787AC8-52FB-DB47-B644-E627422FC713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A86E82A-45C3-EC47-AAA6-88C9E21F5982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158C64-1EA0-EF45-8AD8-E78832F2DC91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FBE61F-481B-2541-963C-0053C9F72CF7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F65703-ACD2-2044-9266-C61393DB4148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Graphic 121" descr="Miscellaneous">
                <a:extLst>
                  <a:ext uri="{FF2B5EF4-FFF2-40B4-BE49-F238E27FC236}">
                    <a16:creationId xmlns:a16="http://schemas.microsoft.com/office/drawing/2014/main" id="{0EB44C0A-A65C-1045-A17A-7308A950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00058C-01F9-C444-8E40-0471AB7B1CD9}"/>
              </a:ext>
            </a:extLst>
          </p:cNvPr>
          <p:cNvSpPr/>
          <p:nvPr/>
        </p:nvSpPr>
        <p:spPr>
          <a:xfrm>
            <a:off x="8005054" y="4157406"/>
            <a:ext cx="1216629" cy="243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6A5376-A4B3-2E4E-8A3B-2ABE4E1B3DA8}"/>
              </a:ext>
            </a:extLst>
          </p:cNvPr>
          <p:cNvSpPr/>
          <p:nvPr/>
        </p:nvSpPr>
        <p:spPr>
          <a:xfrm>
            <a:off x="7930202" y="4451747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CE8F70-7790-ED41-8CED-941A968AF2DA}"/>
              </a:ext>
            </a:extLst>
          </p:cNvPr>
          <p:cNvSpPr/>
          <p:nvPr/>
        </p:nvSpPr>
        <p:spPr>
          <a:xfrm>
            <a:off x="7856136" y="4570375"/>
            <a:ext cx="62859" cy="189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01E5D-DAE5-2647-8089-D5A9E5779411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18" name="Graphic 117" descr="Map compass">
              <a:extLst>
                <a:ext uri="{FF2B5EF4-FFF2-40B4-BE49-F238E27FC236}">
                  <a16:creationId xmlns:a16="http://schemas.microsoft.com/office/drawing/2014/main" id="{469C51CA-D276-584A-90D4-ED806FE1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83C099-13D3-C043-874E-EC0F586E6340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A47CC3B-A7B9-A64F-A77D-5E382DD22EAD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3. Favorites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Managing favorites</a:t>
            </a:r>
          </a:p>
        </p:txBody>
      </p:sp>
      <p:pic>
        <p:nvPicPr>
          <p:cNvPr id="97" name="Graphic 96" descr="Home">
            <a:extLst>
              <a:ext uri="{FF2B5EF4-FFF2-40B4-BE49-F238E27FC236}">
                <a16:creationId xmlns:a16="http://schemas.microsoft.com/office/drawing/2014/main" id="{0B8BA12E-0E3F-1941-9039-53D2AB00E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6B2B84E-5CAE-5E48-80A8-63C65321A9CF}"/>
              </a:ext>
            </a:extLst>
          </p:cNvPr>
          <p:cNvSpPr/>
          <p:nvPr/>
        </p:nvSpPr>
        <p:spPr>
          <a:xfrm>
            <a:off x="4400332" y="102715"/>
            <a:ext cx="3533064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45B1534-04B8-8A44-9E23-BFD86457FB03}"/>
              </a:ext>
            </a:extLst>
          </p:cNvPr>
          <p:cNvSpPr/>
          <p:nvPr/>
        </p:nvSpPr>
        <p:spPr>
          <a:xfrm>
            <a:off x="4455964" y="494010"/>
            <a:ext cx="719519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39" name="Graphic 138" descr="Caret Dow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F5179-DD47-D942-926D-25255ABDB9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505087" y="502552"/>
            <a:ext cx="397076" cy="34491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DA44AF55-C757-4E48-B7FB-CA8006099D3B}"/>
              </a:ext>
            </a:extLst>
          </p:cNvPr>
          <p:cNvSpPr txBox="1"/>
          <p:nvPr/>
        </p:nvSpPr>
        <p:spPr>
          <a:xfrm>
            <a:off x="4500249" y="972390"/>
            <a:ext cx="249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" pitchFamily="2" charset="0"/>
              </a:rPr>
              <a:t>Recycling Bin</a:t>
            </a:r>
            <a:endParaRPr lang="en-US" sz="28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141" name="Graphic 140" descr="Star">
            <a:extLst>
              <a:ext uri="{FF2B5EF4-FFF2-40B4-BE49-F238E27FC236}">
                <a16:creationId xmlns:a16="http://schemas.microsoft.com/office/drawing/2014/main" id="{E623BBB5-1679-6542-9D5B-F36F85AD0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08443" y="489581"/>
            <a:ext cx="351208" cy="351208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4DDE2D1C-8365-4244-9711-0C0C7366C3E4}"/>
              </a:ext>
            </a:extLst>
          </p:cNvPr>
          <p:cNvSpPr/>
          <p:nvPr/>
        </p:nvSpPr>
        <p:spPr>
          <a:xfrm rot="5400000">
            <a:off x="4284399" y="1651097"/>
            <a:ext cx="1086562" cy="789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A5AC2-35A3-A248-BCA8-4A637183E750}"/>
              </a:ext>
            </a:extLst>
          </p:cNvPr>
          <p:cNvSpPr txBox="1"/>
          <p:nvPr/>
        </p:nvSpPr>
        <p:spPr>
          <a:xfrm>
            <a:off x="7277405" y="101674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  <a:latin typeface="Helvetica" pitchFamily="2" charset="0"/>
              </a:rPr>
              <a:t>Edit</a:t>
            </a:r>
            <a:endParaRPr lang="en-US" sz="1600" u="sng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7006AAD9-2C33-3F43-B695-C2F5B9FDFC41}"/>
              </a:ext>
            </a:extLst>
          </p:cNvPr>
          <p:cNvSpPr/>
          <p:nvPr/>
        </p:nvSpPr>
        <p:spPr>
          <a:xfrm>
            <a:off x="4845348" y="491388"/>
            <a:ext cx="2604820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9B0B5D-CE75-B54E-9677-6254F3E989B8}"/>
              </a:ext>
            </a:extLst>
          </p:cNvPr>
          <p:cNvSpPr txBox="1"/>
          <p:nvPr/>
        </p:nvSpPr>
        <p:spPr>
          <a:xfrm>
            <a:off x="4925260" y="567219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Recycle Bin or destination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C2A201-46C9-B44C-A0CE-F56934D55E08}"/>
              </a:ext>
            </a:extLst>
          </p:cNvPr>
          <p:cNvGrpSpPr/>
          <p:nvPr/>
        </p:nvGrpSpPr>
        <p:grpSpPr>
          <a:xfrm>
            <a:off x="4596835" y="1665439"/>
            <a:ext cx="2526444" cy="590382"/>
            <a:chOff x="4596835" y="4859642"/>
            <a:chExt cx="2526444" cy="59038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4708CED-DDE4-1243-99C5-1F4E6563E36E}"/>
                </a:ext>
              </a:extLst>
            </p:cNvPr>
            <p:cNvSpPr/>
            <p:nvPr/>
          </p:nvSpPr>
          <p:spPr>
            <a:xfrm rot="5400000">
              <a:off x="4596835" y="4859642"/>
              <a:ext cx="590382" cy="59038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BE33686-FB5D-1841-8F90-7768A4472426}"/>
                </a:ext>
              </a:extLst>
            </p:cNvPr>
            <p:cNvSpPr txBox="1"/>
            <p:nvPr/>
          </p:nvSpPr>
          <p:spPr>
            <a:xfrm>
              <a:off x="5252424" y="4992951"/>
              <a:ext cx="1870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  <a:latin typeface="Helvetica Light" panose="020B0403020202020204" pitchFamily="34" charset="0"/>
                </a:rPr>
                <a:t>Booklink</a:t>
              </a:r>
              <a:endParaRPr lang="en-US" sz="2000" dirty="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167" name="Graphic 166" descr="Magnifying glass">
            <a:extLst>
              <a:ext uri="{FF2B5EF4-FFF2-40B4-BE49-F238E27FC236}">
                <a16:creationId xmlns:a16="http://schemas.microsoft.com/office/drawing/2014/main" id="{62C5AA06-9A63-F841-8A03-9ED9185D3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754" y="524781"/>
            <a:ext cx="270157" cy="261610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7A9AC1C-514C-2F44-A69F-BA3BBD4A8240}"/>
              </a:ext>
            </a:extLst>
          </p:cNvPr>
          <p:cNvGrpSpPr/>
          <p:nvPr/>
        </p:nvGrpSpPr>
        <p:grpSpPr>
          <a:xfrm>
            <a:off x="4394094" y="103864"/>
            <a:ext cx="3605449" cy="1000480"/>
            <a:chOff x="4387941" y="87741"/>
            <a:chExt cx="3605449" cy="1000480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8B872AA-9B03-8448-B9F2-67EBDAC6AE8B}"/>
                </a:ext>
              </a:extLst>
            </p:cNvPr>
            <p:cNvGrpSpPr/>
            <p:nvPr/>
          </p:nvGrpSpPr>
          <p:grpSpPr>
            <a:xfrm>
              <a:off x="4387941" y="87741"/>
              <a:ext cx="3605449" cy="1000480"/>
              <a:chOff x="4387941" y="87741"/>
              <a:chExt cx="3605449" cy="1000480"/>
            </a:xfrm>
          </p:grpSpPr>
          <p:sp>
            <p:nvSpPr>
              <p:cNvPr id="178" name="Round Same-side Corner of Rectangle 177">
                <a:extLst>
                  <a:ext uri="{FF2B5EF4-FFF2-40B4-BE49-F238E27FC236}">
                    <a16:creationId xmlns:a16="http://schemas.microsoft.com/office/drawing/2014/main" id="{6D17BD7F-91EB-BA4B-9BD3-8EF4107BEF34}"/>
                  </a:ext>
                </a:extLst>
              </p:cNvPr>
              <p:cNvSpPr/>
              <p:nvPr/>
            </p:nvSpPr>
            <p:spPr>
              <a:xfrm>
                <a:off x="4387941" y="87741"/>
                <a:ext cx="3547131" cy="1000480"/>
              </a:xfrm>
              <a:prstGeom prst="round2SameRect">
                <a:avLst>
                  <a:gd name="adj1" fmla="val 35299"/>
                  <a:gd name="adj2" fmla="val 9316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E9E33B-6876-5D4A-BF4D-1CD7434873F7}"/>
                  </a:ext>
                </a:extLst>
              </p:cNvPr>
              <p:cNvSpPr txBox="1"/>
              <p:nvPr/>
            </p:nvSpPr>
            <p:spPr>
              <a:xfrm>
                <a:off x="4888336" y="529543"/>
                <a:ext cx="3105054" cy="38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b="1" dirty="0" err="1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Booklink</a:t>
                </a:r>
                <a:r>
                  <a:rPr lang="en-US" sz="1400" b="1" dirty="0">
                    <a:solidFill>
                      <a:schemeClr val="accent1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recovered from Bin!</a:t>
                </a:r>
              </a:p>
            </p:txBody>
          </p:sp>
          <p:pic>
            <p:nvPicPr>
              <p:cNvPr id="180" name="Graphic 179" descr="Ringer">
                <a:extLst>
                  <a:ext uri="{FF2B5EF4-FFF2-40B4-BE49-F238E27FC236}">
                    <a16:creationId xmlns:a16="http://schemas.microsoft.com/office/drawing/2014/main" id="{0992FEAA-1891-7441-98D2-84EA019FA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459547" y="422526"/>
                <a:ext cx="428910" cy="428910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5260AF6-2259-AF4D-BE05-9618DB833E00}"/>
                  </a:ext>
                </a:extLst>
              </p:cNvPr>
              <p:cNvSpPr txBox="1"/>
              <p:nvPr/>
            </p:nvSpPr>
            <p:spPr>
              <a:xfrm>
                <a:off x="4882033" y="390374"/>
                <a:ext cx="1111282" cy="32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b="1" dirty="0">
                    <a:solidFill>
                      <a:schemeClr val="tx2"/>
                    </a:solidFill>
                    <a:latin typeface="Helvetica" pitchFamily="2" charset="0"/>
                    <a:cs typeface="Hadassah Friedlaender" panose="020F0502020204030204" pitchFamily="34" charset="0"/>
                  </a:rPr>
                  <a:t>FAVOURITES</a:t>
                </a: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9B48861-6B52-474A-9F1F-D039C60C1836}"/>
                </a:ext>
              </a:extLst>
            </p:cNvPr>
            <p:cNvSpPr txBox="1"/>
            <p:nvPr/>
          </p:nvSpPr>
          <p:spPr>
            <a:xfrm>
              <a:off x="7281653" y="336850"/>
              <a:ext cx="618182" cy="34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u="sng" dirty="0">
                  <a:solidFill>
                    <a:schemeClr val="accent1"/>
                  </a:solidFill>
                  <a:latin typeface="Helvetica" pitchFamily="2" charset="0"/>
                  <a:cs typeface="Hadassah Friedlaender" panose="020F0502020204030204" pitchFamily="34" charset="0"/>
                </a:rPr>
                <a:t>Undo</a:t>
              </a:r>
              <a:endParaRPr lang="en-US" sz="1200" u="sng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cs typeface="Hadassah Friedlaender" panose="020F0502020204030204" pitchFamily="34" charset="0"/>
              </a:endParaRPr>
            </a:p>
          </p:txBody>
        </p:sp>
      </p:grpSp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 descr="Shape&#10;&#10;Description automatically generated">
            <a:extLst>
              <a:ext uri="{FF2B5EF4-FFF2-40B4-BE49-F238E27FC236}">
                <a16:creationId xmlns:a16="http://schemas.microsoft.com/office/drawing/2014/main" id="{8ECDA542-A01F-204A-BB37-DC665001697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rcRect b="84258"/>
          <a:stretch/>
        </p:blipFill>
        <p:spPr>
          <a:xfrm>
            <a:off x="4330701" y="11789"/>
            <a:ext cx="3663516" cy="1079599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69DDD7AD-2858-1945-9B89-D97289D493D2}"/>
              </a:ext>
            </a:extLst>
          </p:cNvPr>
          <p:cNvSpPr txBox="1"/>
          <p:nvPr/>
        </p:nvSpPr>
        <p:spPr>
          <a:xfrm>
            <a:off x="271938" y="2005466"/>
            <a:ext cx="33433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Here, users can manage their favorites –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add or delete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A notification will show when a location has been removed from favorites. User can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undo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deletion or click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Recycle Bin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icon </a:t>
            </a: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to recover it.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F25786A-8BDE-2B4E-9BC7-65CAC2902CDD}"/>
              </a:ext>
            </a:extLst>
          </p:cNvPr>
          <p:cNvSpPr txBox="1"/>
          <p:nvPr/>
        </p:nvSpPr>
        <p:spPr>
          <a:xfrm>
            <a:off x="315820" y="3908457"/>
            <a:ext cx="318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Helvetica Light" panose="020B0403020202020204" pitchFamily="34" charset="0"/>
              </a:rPr>
              <a:t>Click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 anywhere to show features</a:t>
            </a:r>
          </a:p>
        </p:txBody>
      </p:sp>
      <p:pic>
        <p:nvPicPr>
          <p:cNvPr id="206" name="Graphic 205" descr="Rubbish">
            <a:extLst>
              <a:ext uri="{FF2B5EF4-FFF2-40B4-BE49-F238E27FC236}">
                <a16:creationId xmlns:a16="http://schemas.microsoft.com/office/drawing/2014/main" id="{50ABE2C0-290B-8B41-8F97-44CCEEF70AA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987508" y="3219564"/>
            <a:ext cx="301940" cy="301940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995C84D-2EEA-9147-8E03-6F7CB20418F9}"/>
              </a:ext>
            </a:extLst>
          </p:cNvPr>
          <p:cNvGrpSpPr/>
          <p:nvPr/>
        </p:nvGrpSpPr>
        <p:grpSpPr>
          <a:xfrm>
            <a:off x="7730731" y="691110"/>
            <a:ext cx="4107754" cy="584775"/>
            <a:chOff x="7771451" y="1018556"/>
            <a:chExt cx="4107754" cy="584775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FC51854-D487-AC42-967C-8643F56AB50B}"/>
                </a:ext>
              </a:extLst>
            </p:cNvPr>
            <p:cNvSpPr txBox="1"/>
            <p:nvPr/>
          </p:nvSpPr>
          <p:spPr>
            <a:xfrm>
              <a:off x="8855874" y="1018556"/>
              <a:ext cx="302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Notification pops up, user can click undo reverse deletion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914FC03-6ADD-394E-AA4A-04BEEEF2EC28}"/>
                </a:ext>
              </a:extLst>
            </p:cNvPr>
            <p:cNvCxnSpPr>
              <a:cxnSpLocks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F32A829-8511-8545-BCBF-E7F7A32321DE}"/>
              </a:ext>
            </a:extLst>
          </p:cNvPr>
          <p:cNvSpPr txBox="1"/>
          <p:nvPr/>
        </p:nvSpPr>
        <p:spPr>
          <a:xfrm>
            <a:off x="7067480" y="182646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  <a:latin typeface="Helvetica" pitchFamily="2" charset="0"/>
              </a:rPr>
              <a:t>Recover</a:t>
            </a:r>
            <a:endParaRPr lang="en-US" sz="1600" u="sng" dirty="0">
              <a:solidFill>
                <a:schemeClr val="accent1"/>
              </a:solidFill>
              <a:latin typeface="Helvetica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6ECB8A-31FC-5547-AFEF-311038B134B5}"/>
              </a:ext>
            </a:extLst>
          </p:cNvPr>
          <p:cNvGrpSpPr/>
          <p:nvPr/>
        </p:nvGrpSpPr>
        <p:grpSpPr>
          <a:xfrm>
            <a:off x="4599740" y="2297545"/>
            <a:ext cx="3316356" cy="590382"/>
            <a:chOff x="4599740" y="2297545"/>
            <a:chExt cx="3316356" cy="590382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2540AE8-0976-F64F-AAEF-A97769447C3B}"/>
                </a:ext>
              </a:extLst>
            </p:cNvPr>
            <p:cNvSpPr/>
            <p:nvPr/>
          </p:nvSpPr>
          <p:spPr>
            <a:xfrm rot="5400000">
              <a:off x="4599740" y="2297545"/>
              <a:ext cx="590382" cy="590382"/>
            </a:xfrm>
            <a:prstGeom prst="ellipse">
              <a:avLst/>
            </a:prstGeom>
            <a:solidFill>
              <a:srgbClr val="68B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AD6FBCA-CB3E-1B4E-A1E5-70102FF2FF84}"/>
                </a:ext>
              </a:extLst>
            </p:cNvPr>
            <p:cNvSpPr txBox="1"/>
            <p:nvPr/>
          </p:nvSpPr>
          <p:spPr>
            <a:xfrm>
              <a:off x="5254680" y="2418274"/>
              <a:ext cx="24926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N4 TR11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82B92EE-3CB5-0548-BA7E-FBC91C353087}"/>
                </a:ext>
              </a:extLst>
            </p:cNvPr>
            <p:cNvSpPr txBox="1"/>
            <p:nvPr/>
          </p:nvSpPr>
          <p:spPr>
            <a:xfrm>
              <a:off x="7064581" y="2455352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>
                  <a:solidFill>
                    <a:schemeClr val="accent1"/>
                  </a:solidFill>
                  <a:latin typeface="Helvetica" pitchFamily="2" charset="0"/>
                </a:rPr>
                <a:t>Recover</a:t>
              </a:r>
              <a:endParaRPr lang="en-US" sz="1600" u="sng" dirty="0">
                <a:solidFill>
                  <a:schemeClr val="accent1"/>
                </a:solidFill>
                <a:latin typeface="Helvetica" pitchFamily="2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417CEC01-9EC1-6249-86CA-2ECC32008599}"/>
              </a:ext>
            </a:extLst>
          </p:cNvPr>
          <p:cNvSpPr txBox="1"/>
          <p:nvPr/>
        </p:nvSpPr>
        <p:spPr>
          <a:xfrm>
            <a:off x="4523619" y="1325059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Recycled items will be deleted in 30 days.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77111FA-102D-4F43-AAAE-E671344D9ECF}"/>
              </a:ext>
            </a:extLst>
          </p:cNvPr>
          <p:cNvGrpSpPr/>
          <p:nvPr/>
        </p:nvGrpSpPr>
        <p:grpSpPr>
          <a:xfrm>
            <a:off x="7802648" y="1874656"/>
            <a:ext cx="3595156" cy="584775"/>
            <a:chOff x="7771451" y="1018556"/>
            <a:chExt cx="3595156" cy="584775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345DADD-B297-6D48-8895-F2320F2C92E8}"/>
                </a:ext>
              </a:extLst>
            </p:cNvPr>
            <p:cNvSpPr txBox="1"/>
            <p:nvPr/>
          </p:nvSpPr>
          <p:spPr>
            <a:xfrm>
              <a:off x="8855875" y="1018556"/>
              <a:ext cx="2510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Click to recover </a:t>
              </a:r>
              <a:r>
                <a:rPr lang="en-US" sz="1600" dirty="0" err="1">
                  <a:solidFill>
                    <a:schemeClr val="accent1"/>
                  </a:solidFill>
                  <a:latin typeface="Helvetica Light" panose="020B0403020202020204" pitchFamily="34" charset="0"/>
                </a:rPr>
                <a:t>Booklink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from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Recycling Bin</a:t>
              </a: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ADD0753-713F-FB48-9A83-14AE7AC79AD8}"/>
                </a:ext>
              </a:extLst>
            </p:cNvPr>
            <p:cNvCxnSpPr>
              <a:cxnSpLocks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03CA9E3-0D96-664B-B766-12EA1324450D}"/>
              </a:ext>
            </a:extLst>
          </p:cNvPr>
          <p:cNvGrpSpPr/>
          <p:nvPr/>
        </p:nvGrpSpPr>
        <p:grpSpPr>
          <a:xfrm>
            <a:off x="2084825" y="370034"/>
            <a:ext cx="2595330" cy="338554"/>
            <a:chOff x="8855875" y="1018556"/>
            <a:chExt cx="2595330" cy="338554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0F20DCB-1DC6-7245-9959-1715067042D0}"/>
                </a:ext>
              </a:extLst>
            </p:cNvPr>
            <p:cNvSpPr txBox="1"/>
            <p:nvPr/>
          </p:nvSpPr>
          <p:spPr>
            <a:xfrm>
              <a:off x="8855875" y="1018556"/>
              <a:ext cx="2510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go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back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3D61EDC-C638-A54A-811F-3BEAA6B268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717" y="1209641"/>
              <a:ext cx="898488" cy="13031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8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0.00013 -0.08565 " pathEditMode="relative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</p:childTnLst>
        </p:cTn>
      </p:par>
    </p:tnLst>
    <p:bldLst>
      <p:bldP spid="188" grpId="0"/>
      <p:bldP spid="153" grpId="0"/>
      <p:bldP spid="1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566F7E-B739-BF49-8EBB-EE5151A60D23}"/>
              </a:ext>
            </a:extLst>
          </p:cNvPr>
          <p:cNvGrpSpPr/>
          <p:nvPr/>
        </p:nvGrpSpPr>
        <p:grpSpPr>
          <a:xfrm>
            <a:off x="5827734" y="5759456"/>
            <a:ext cx="3189182" cy="789310"/>
            <a:chOff x="5827734" y="4779741"/>
            <a:chExt cx="3189182" cy="78931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CF11665-DCB6-E940-BA87-E7D77F99AFB7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BA1EE0-5AE8-4B41-95D4-B9380ED7451F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D461DBB-CBFE-A241-980A-4C35C50CA6C6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0B35D38-EF41-7A41-8D70-EA59CD5131D2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83BFFAC-F331-2E41-BA16-09A11E86FF14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BA3938-66B0-3A4C-818A-02FC00FB013B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C62C57-E2A8-D644-9BE0-BB5F655531DD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B345DF-64EC-AA43-A7CB-E088E8C1E0A8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18197F7-AEE6-8743-8FCA-1B45AA1438F0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Graphic 114" descr="Miscellaneous">
                <a:extLst>
                  <a:ext uri="{FF2B5EF4-FFF2-40B4-BE49-F238E27FC236}">
                    <a16:creationId xmlns:a16="http://schemas.microsoft.com/office/drawing/2014/main" id="{7EB348B0-A4F7-4641-B87B-255D2F5F0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F886E-CCA4-2B4D-9077-71916393D722}"/>
              </a:ext>
            </a:extLst>
          </p:cNvPr>
          <p:cNvGrpSpPr/>
          <p:nvPr/>
        </p:nvGrpSpPr>
        <p:grpSpPr>
          <a:xfrm>
            <a:off x="5827734" y="4779741"/>
            <a:ext cx="3189182" cy="789310"/>
            <a:chOff x="5827734" y="4779741"/>
            <a:chExt cx="3189182" cy="7893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65412-A0E9-854A-A528-B6B22BCDD16E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A8805B-6A80-C64D-9426-5B7A500CCF96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F7C3D7-2A8D-BE48-B56E-EFAFD8CE8704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8F633E-2BF2-CB42-9048-3066D2C5A747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787AC8-52FB-DB47-B644-E627422FC713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A86E82A-45C3-EC47-AAA6-88C9E21F5982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158C64-1EA0-EF45-8AD8-E78832F2DC91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FBE61F-481B-2541-963C-0053C9F72CF7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F65703-ACD2-2044-9266-C61393DB4148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Graphic 121" descr="Miscellaneous">
                <a:extLst>
                  <a:ext uri="{FF2B5EF4-FFF2-40B4-BE49-F238E27FC236}">
                    <a16:creationId xmlns:a16="http://schemas.microsoft.com/office/drawing/2014/main" id="{0EB44C0A-A65C-1045-A17A-7308A950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00058C-01F9-C444-8E40-0471AB7B1CD9}"/>
              </a:ext>
            </a:extLst>
          </p:cNvPr>
          <p:cNvSpPr/>
          <p:nvPr/>
        </p:nvSpPr>
        <p:spPr>
          <a:xfrm>
            <a:off x="8005054" y="4157406"/>
            <a:ext cx="1216629" cy="243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6A5376-A4B3-2E4E-8A3B-2ABE4E1B3DA8}"/>
              </a:ext>
            </a:extLst>
          </p:cNvPr>
          <p:cNvSpPr/>
          <p:nvPr/>
        </p:nvSpPr>
        <p:spPr>
          <a:xfrm>
            <a:off x="7930202" y="4451747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CE8F70-7790-ED41-8CED-941A968AF2DA}"/>
              </a:ext>
            </a:extLst>
          </p:cNvPr>
          <p:cNvSpPr/>
          <p:nvPr/>
        </p:nvSpPr>
        <p:spPr>
          <a:xfrm>
            <a:off x="7856136" y="4570375"/>
            <a:ext cx="62859" cy="189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01E5D-DAE5-2647-8089-D5A9E5779411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18" name="Graphic 117" descr="Map compass">
              <a:extLst>
                <a:ext uri="{FF2B5EF4-FFF2-40B4-BE49-F238E27FC236}">
                  <a16:creationId xmlns:a16="http://schemas.microsoft.com/office/drawing/2014/main" id="{469C51CA-D276-584A-90D4-ED806FE1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83C099-13D3-C043-874E-EC0F586E6340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A47CC3B-A7B9-A64F-A77D-5E382DD22EAD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3. Favorites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Managing favorites</a:t>
            </a:r>
          </a:p>
        </p:txBody>
      </p:sp>
      <p:pic>
        <p:nvPicPr>
          <p:cNvPr id="97" name="Graphic 96" descr="Home">
            <a:extLst>
              <a:ext uri="{FF2B5EF4-FFF2-40B4-BE49-F238E27FC236}">
                <a16:creationId xmlns:a16="http://schemas.microsoft.com/office/drawing/2014/main" id="{0B8BA12E-0E3F-1941-9039-53D2AB00EB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632" y="346709"/>
            <a:ext cx="690540" cy="690540"/>
          </a:xfrm>
          <a:prstGeom prst="rect">
            <a:avLst/>
          </a:prstGeom>
        </p:spPr>
      </p:pic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6B2B84E-5CAE-5E48-80A8-63C65321A9CF}"/>
              </a:ext>
            </a:extLst>
          </p:cNvPr>
          <p:cNvSpPr/>
          <p:nvPr/>
        </p:nvSpPr>
        <p:spPr>
          <a:xfrm>
            <a:off x="4400332" y="102715"/>
            <a:ext cx="3533064" cy="6652569"/>
          </a:xfrm>
          <a:prstGeom prst="roundRect">
            <a:avLst>
              <a:gd name="adj" fmla="val 8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45B1534-04B8-8A44-9E23-BFD86457FB03}"/>
              </a:ext>
            </a:extLst>
          </p:cNvPr>
          <p:cNvSpPr/>
          <p:nvPr/>
        </p:nvSpPr>
        <p:spPr>
          <a:xfrm>
            <a:off x="4455964" y="494010"/>
            <a:ext cx="719519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39" name="Graphic 138" descr="Caret Dow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8F5179-DD47-D942-926D-25255ABDB9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505087" y="502552"/>
            <a:ext cx="397076" cy="34491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DA44AF55-C757-4E48-B7FB-CA8006099D3B}"/>
              </a:ext>
            </a:extLst>
          </p:cNvPr>
          <p:cNvSpPr txBox="1"/>
          <p:nvPr/>
        </p:nvSpPr>
        <p:spPr>
          <a:xfrm>
            <a:off x="4500249" y="972390"/>
            <a:ext cx="249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28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141" name="Graphic 140" descr="Star">
            <a:extLst>
              <a:ext uri="{FF2B5EF4-FFF2-40B4-BE49-F238E27FC236}">
                <a16:creationId xmlns:a16="http://schemas.microsoft.com/office/drawing/2014/main" id="{E623BBB5-1679-6542-9D5B-F36F85AD0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08443" y="489581"/>
            <a:ext cx="351208" cy="351208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4DDE2D1C-8365-4244-9711-0C0C7366C3E4}"/>
              </a:ext>
            </a:extLst>
          </p:cNvPr>
          <p:cNvSpPr/>
          <p:nvPr/>
        </p:nvSpPr>
        <p:spPr>
          <a:xfrm rot="5400000">
            <a:off x="4284399" y="1651097"/>
            <a:ext cx="1086562" cy="789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373D18C-9331-F44B-B087-6F07DEBDAEF1}"/>
              </a:ext>
            </a:extLst>
          </p:cNvPr>
          <p:cNvSpPr/>
          <p:nvPr/>
        </p:nvSpPr>
        <p:spPr>
          <a:xfrm rot="5400000">
            <a:off x="4596835" y="2302757"/>
            <a:ext cx="590382" cy="5903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A260255-F680-D541-B137-195810E474B3}"/>
              </a:ext>
            </a:extLst>
          </p:cNvPr>
          <p:cNvSpPr/>
          <p:nvPr/>
        </p:nvSpPr>
        <p:spPr>
          <a:xfrm rot="5400000">
            <a:off x="4593951" y="2938550"/>
            <a:ext cx="590382" cy="590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7AD4E0-E3E9-8E48-B964-C459579175A6}"/>
              </a:ext>
            </a:extLst>
          </p:cNvPr>
          <p:cNvSpPr/>
          <p:nvPr/>
        </p:nvSpPr>
        <p:spPr>
          <a:xfrm rot="5400000">
            <a:off x="4599741" y="1656175"/>
            <a:ext cx="590382" cy="5903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70840A4-8424-094D-9461-1E0221BE3278}"/>
              </a:ext>
            </a:extLst>
          </p:cNvPr>
          <p:cNvSpPr/>
          <p:nvPr/>
        </p:nvSpPr>
        <p:spPr>
          <a:xfrm rot="5400000">
            <a:off x="4593443" y="3577223"/>
            <a:ext cx="590382" cy="5903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2540AE8-0976-F64F-AAEF-A97769447C3B}"/>
              </a:ext>
            </a:extLst>
          </p:cNvPr>
          <p:cNvSpPr/>
          <p:nvPr/>
        </p:nvSpPr>
        <p:spPr>
          <a:xfrm rot="5400000">
            <a:off x="4599740" y="4204302"/>
            <a:ext cx="590382" cy="590382"/>
          </a:xfrm>
          <a:prstGeom prst="ellipse">
            <a:avLst/>
          </a:prstGeom>
          <a:solidFill>
            <a:srgbClr val="68B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A5AC2-35A3-A248-BCA8-4A637183E750}"/>
              </a:ext>
            </a:extLst>
          </p:cNvPr>
          <p:cNvSpPr txBox="1"/>
          <p:nvPr/>
        </p:nvSpPr>
        <p:spPr>
          <a:xfrm>
            <a:off x="7277405" y="101674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  <a:latin typeface="Helvetica" pitchFamily="2" charset="0"/>
              </a:rPr>
              <a:t>Edit</a:t>
            </a:r>
            <a:endParaRPr lang="en-US" sz="1600" u="sng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7006AAD9-2C33-3F43-B695-C2F5B9FDFC41}"/>
              </a:ext>
            </a:extLst>
          </p:cNvPr>
          <p:cNvSpPr/>
          <p:nvPr/>
        </p:nvSpPr>
        <p:spPr>
          <a:xfrm>
            <a:off x="4845348" y="491388"/>
            <a:ext cx="2604820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9B0B5D-CE75-B54E-9677-6254F3E989B8}"/>
              </a:ext>
            </a:extLst>
          </p:cNvPr>
          <p:cNvSpPr txBox="1"/>
          <p:nvPr/>
        </p:nvSpPr>
        <p:spPr>
          <a:xfrm>
            <a:off x="4925260" y="567219"/>
            <a:ext cx="19062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favorites or destination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D67E2FD-46D2-2B4E-86C6-B7412A4694D0}"/>
              </a:ext>
            </a:extLst>
          </p:cNvPr>
          <p:cNvSpPr txBox="1"/>
          <p:nvPr/>
        </p:nvSpPr>
        <p:spPr>
          <a:xfrm>
            <a:off x="5260045" y="1782489"/>
            <a:ext cx="24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Light" panose="020B0403020202020204" pitchFamily="34" charset="0"/>
              </a:rPr>
              <a:t>Connect71</a:t>
            </a:r>
            <a:endParaRPr lang="en-US" sz="20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770F7F5-9CA4-624D-AE59-E69C7D6DBA22}"/>
              </a:ext>
            </a:extLst>
          </p:cNvPr>
          <p:cNvSpPr txBox="1"/>
          <p:nvPr/>
        </p:nvSpPr>
        <p:spPr>
          <a:xfrm>
            <a:off x="5257139" y="2424032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SCSE Lounge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4478B6B-102C-BE40-BF8C-3E2B329F5135}"/>
              </a:ext>
            </a:extLst>
          </p:cNvPr>
          <p:cNvSpPr txBox="1"/>
          <p:nvPr/>
        </p:nvSpPr>
        <p:spPr>
          <a:xfrm>
            <a:off x="5257139" y="3040089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Paik’s </a:t>
            </a:r>
            <a:r>
              <a:rPr lang="en-US" sz="2000" dirty="0" err="1">
                <a:solidFill>
                  <a:schemeClr val="tx2"/>
                </a:solidFill>
                <a:latin typeface="Helvetica Light" panose="020B0403020202020204" pitchFamily="34" charset="0"/>
              </a:rPr>
              <a:t>Bibim</a:t>
            </a:r>
            <a:endParaRPr lang="en-US" sz="2000" dirty="0">
              <a:solidFill>
                <a:schemeClr val="tx2"/>
              </a:solidFill>
              <a:latin typeface="Helvetica Light" panose="020B0403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FFF33D3-CA85-0841-A303-6C9A6F4F48BD}"/>
              </a:ext>
            </a:extLst>
          </p:cNvPr>
          <p:cNvSpPr txBox="1"/>
          <p:nvPr/>
        </p:nvSpPr>
        <p:spPr>
          <a:xfrm>
            <a:off x="5256935" y="3696436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McDonald’s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D6FBCA-CB3E-1B4E-A1E5-70102FF2FF84}"/>
              </a:ext>
            </a:extLst>
          </p:cNvPr>
          <p:cNvSpPr txBox="1"/>
          <p:nvPr/>
        </p:nvSpPr>
        <p:spPr>
          <a:xfrm>
            <a:off x="5254680" y="4325031"/>
            <a:ext cx="249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Helvetica Light" panose="020B0403020202020204" pitchFamily="34" charset="0"/>
              </a:rPr>
              <a:t>LWN Library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C2A201-46C9-B44C-A0CE-F56934D55E08}"/>
              </a:ext>
            </a:extLst>
          </p:cNvPr>
          <p:cNvGrpSpPr/>
          <p:nvPr/>
        </p:nvGrpSpPr>
        <p:grpSpPr>
          <a:xfrm>
            <a:off x="4596835" y="4859642"/>
            <a:ext cx="2526444" cy="590382"/>
            <a:chOff x="4596835" y="4859642"/>
            <a:chExt cx="2526444" cy="59038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4708CED-DDE4-1243-99C5-1F4E6563E36E}"/>
                </a:ext>
              </a:extLst>
            </p:cNvPr>
            <p:cNvSpPr/>
            <p:nvPr/>
          </p:nvSpPr>
          <p:spPr>
            <a:xfrm rot="5400000">
              <a:off x="4596835" y="4859642"/>
              <a:ext cx="590382" cy="59038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BE33686-FB5D-1841-8F90-7768A4472426}"/>
                </a:ext>
              </a:extLst>
            </p:cNvPr>
            <p:cNvSpPr txBox="1"/>
            <p:nvPr/>
          </p:nvSpPr>
          <p:spPr>
            <a:xfrm>
              <a:off x="5252424" y="4992951"/>
              <a:ext cx="1870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  <a:latin typeface="Helvetica Light" panose="020B0403020202020204" pitchFamily="34" charset="0"/>
                </a:rPr>
                <a:t>Booklink</a:t>
              </a:r>
              <a:endParaRPr lang="en-US" sz="2000" dirty="0">
                <a:solidFill>
                  <a:schemeClr val="tx2"/>
                </a:solidFill>
                <a:latin typeface="Helvetica Light" panose="020B0403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021283-4166-B74C-A4C3-422A8DD8C5DB}"/>
              </a:ext>
            </a:extLst>
          </p:cNvPr>
          <p:cNvGrpSpPr/>
          <p:nvPr/>
        </p:nvGrpSpPr>
        <p:grpSpPr>
          <a:xfrm>
            <a:off x="4689739" y="5602800"/>
            <a:ext cx="1406261" cy="419923"/>
            <a:chOff x="4689739" y="5602800"/>
            <a:chExt cx="1406261" cy="419923"/>
          </a:xfrm>
        </p:grpSpPr>
        <p:pic>
          <p:nvPicPr>
            <p:cNvPr id="23" name="Graphic 22" descr="Add">
              <a:extLst>
                <a:ext uri="{FF2B5EF4-FFF2-40B4-BE49-F238E27FC236}">
                  <a16:creationId xmlns:a16="http://schemas.microsoft.com/office/drawing/2014/main" id="{F3D9F501-F035-E149-97A9-8DE38B264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89739" y="5602800"/>
              <a:ext cx="410838" cy="410838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4888829-6862-F844-A159-1AF0C4D8642F}"/>
                </a:ext>
              </a:extLst>
            </p:cNvPr>
            <p:cNvSpPr txBox="1"/>
            <p:nvPr/>
          </p:nvSpPr>
          <p:spPr>
            <a:xfrm>
              <a:off x="5234428" y="5622613"/>
              <a:ext cx="861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u="sng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Add</a:t>
              </a:r>
            </a:p>
          </p:txBody>
        </p:sp>
      </p:grp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C6977AB2-FE33-3E44-9D32-0D62A10DF518}"/>
              </a:ext>
            </a:extLst>
          </p:cNvPr>
          <p:cNvSpPr/>
          <p:nvPr/>
        </p:nvSpPr>
        <p:spPr>
          <a:xfrm>
            <a:off x="7786623" y="1639572"/>
            <a:ext cx="85976" cy="3435532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77D256-C8DA-EC4A-B021-85C027662D66}"/>
              </a:ext>
            </a:extLst>
          </p:cNvPr>
          <p:cNvSpPr txBox="1"/>
          <p:nvPr/>
        </p:nvSpPr>
        <p:spPr>
          <a:xfrm>
            <a:off x="4523619" y="1325059"/>
            <a:ext cx="221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Click location to get directions</a:t>
            </a:r>
          </a:p>
        </p:txBody>
      </p:sp>
      <p:pic>
        <p:nvPicPr>
          <p:cNvPr id="167" name="Graphic 166" descr="Magnifying glass">
            <a:extLst>
              <a:ext uri="{FF2B5EF4-FFF2-40B4-BE49-F238E27FC236}">
                <a16:creationId xmlns:a16="http://schemas.microsoft.com/office/drawing/2014/main" id="{62C5AA06-9A63-F841-8A03-9ED9185D3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754" y="524781"/>
            <a:ext cx="270157" cy="261610"/>
          </a:xfrm>
          <a:prstGeom prst="rect">
            <a:avLst/>
          </a:prstGeom>
        </p:spPr>
      </p:pic>
      <p:pic>
        <p:nvPicPr>
          <p:cNvPr id="40" name="Graphic 39" descr="Rubbish">
            <a:extLst>
              <a:ext uri="{FF2B5EF4-FFF2-40B4-BE49-F238E27FC236}">
                <a16:creationId xmlns:a16="http://schemas.microsoft.com/office/drawing/2014/main" id="{567B9B24-4800-AD41-9879-C7CC2D1E2E9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63592" y="6073746"/>
            <a:ext cx="476872" cy="476872"/>
          </a:xfrm>
          <a:prstGeom prst="rect">
            <a:avLst/>
          </a:prstGeom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9DDD7AD-2858-1945-9B89-D97289D493D2}"/>
              </a:ext>
            </a:extLst>
          </p:cNvPr>
          <p:cNvSpPr txBox="1"/>
          <p:nvPr/>
        </p:nvSpPr>
        <p:spPr>
          <a:xfrm>
            <a:off x="271938" y="2005466"/>
            <a:ext cx="33433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Here, users can manage their favorites –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add or delete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. A notification will show when a location has been removed from favorites. User can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undo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deletion or click the </a:t>
            </a:r>
            <a:r>
              <a:rPr lang="en-US" sz="1600" dirty="0">
                <a:solidFill>
                  <a:schemeClr val="accent1"/>
                </a:solidFill>
                <a:latin typeface="Helvetica Light" panose="020B0403020202020204" pitchFamily="34" charset="0"/>
              </a:rPr>
              <a:t>Recycle Bin</a:t>
            </a:r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 icon </a:t>
            </a:r>
          </a:p>
          <a:p>
            <a:r>
              <a:rPr lang="en-US" sz="1600" dirty="0">
                <a:solidFill>
                  <a:schemeClr val="tx2"/>
                </a:solidFill>
                <a:latin typeface="Helvetica Light" panose="020B0403020202020204" pitchFamily="34" charset="0"/>
              </a:rPr>
              <a:t>to recover it.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CBB64BB-4F4E-B04F-B80D-B7CDF4C1A97B}"/>
              </a:ext>
            </a:extLst>
          </p:cNvPr>
          <p:cNvGrpSpPr/>
          <p:nvPr/>
        </p:nvGrpSpPr>
        <p:grpSpPr>
          <a:xfrm>
            <a:off x="7489606" y="5085687"/>
            <a:ext cx="4107754" cy="584775"/>
            <a:chOff x="7771451" y="1018556"/>
            <a:chExt cx="4107754" cy="584775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785958B-D244-A046-9FC8-EF82EB9D3AB3}"/>
                </a:ext>
              </a:extLst>
            </p:cNvPr>
            <p:cNvSpPr txBox="1"/>
            <p:nvPr/>
          </p:nvSpPr>
          <p:spPr>
            <a:xfrm>
              <a:off x="8855874" y="1018556"/>
              <a:ext cx="302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accent1"/>
                  </a:solidFill>
                  <a:latin typeface="Helvetica Light" panose="020B0403020202020204" pitchFamily="34" charset="0"/>
                </a:rPr>
                <a:t>Booklink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is readded to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 Favorites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0F2BC91-A1AF-5C4B-89A8-9D254F7F2A1D}"/>
                </a:ext>
              </a:extLst>
            </p:cNvPr>
            <p:cNvCxnSpPr>
              <a:cxnSpLocks/>
            </p:cNvCxnSpPr>
            <p:nvPr/>
          </p:nvCxnSpPr>
          <p:spPr>
            <a:xfrm>
              <a:off x="7771451" y="1170636"/>
              <a:ext cx="1076119" cy="1072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6" name="Graphic 205" descr="Rubbish">
            <a:extLst>
              <a:ext uri="{FF2B5EF4-FFF2-40B4-BE49-F238E27FC236}">
                <a16:creationId xmlns:a16="http://schemas.microsoft.com/office/drawing/2014/main" id="{50ABE2C0-290B-8B41-8F97-44CCEEF70AA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987508" y="3219564"/>
            <a:ext cx="301940" cy="301940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3ED7B96-35C7-3843-BD9D-2E2E01004332}"/>
              </a:ext>
            </a:extLst>
          </p:cNvPr>
          <p:cNvGrpSpPr/>
          <p:nvPr/>
        </p:nvGrpSpPr>
        <p:grpSpPr>
          <a:xfrm>
            <a:off x="2110917" y="370034"/>
            <a:ext cx="2595330" cy="338554"/>
            <a:chOff x="8855875" y="1018556"/>
            <a:chExt cx="2595330" cy="33855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ABC1ECF-4560-5E4A-ACC9-23CF78DD55B8}"/>
                </a:ext>
              </a:extLst>
            </p:cNvPr>
            <p:cNvSpPr txBox="1"/>
            <p:nvPr/>
          </p:nvSpPr>
          <p:spPr>
            <a:xfrm>
              <a:off x="8855875" y="1018556"/>
              <a:ext cx="2510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go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back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35F7AD0-BBA5-BC44-AF2F-FD58FD9B5C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52717" y="1209641"/>
              <a:ext cx="898488" cy="13031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1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98A160-9ADD-F641-B1E2-F88352B9E767}"/>
              </a:ext>
            </a:extLst>
          </p:cNvPr>
          <p:cNvGrpSpPr/>
          <p:nvPr/>
        </p:nvGrpSpPr>
        <p:grpSpPr>
          <a:xfrm>
            <a:off x="4332727" y="34212"/>
            <a:ext cx="3668216" cy="6789576"/>
            <a:chOff x="4193310" y="68423"/>
            <a:chExt cx="3149599" cy="6721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8D2943-C26B-C440-8DB1-D9121256586E}"/>
                </a:ext>
              </a:extLst>
            </p:cNvPr>
            <p:cNvSpPr/>
            <p:nvPr/>
          </p:nvSpPr>
          <p:spPr>
            <a:xfrm>
              <a:off x="4193310" y="68423"/>
              <a:ext cx="3149599" cy="6721154"/>
            </a:xfrm>
            <a:prstGeom prst="roundRect">
              <a:avLst>
                <a:gd name="adj" fmla="val 1137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FFD5EF-1FE8-1046-93FE-9E533F2C2423}"/>
                </a:ext>
              </a:extLst>
            </p:cNvPr>
            <p:cNvSpPr/>
            <p:nvPr/>
          </p:nvSpPr>
          <p:spPr>
            <a:xfrm>
              <a:off x="4253346" y="136236"/>
              <a:ext cx="3029526" cy="6585528"/>
            </a:xfrm>
            <a:prstGeom prst="roundRect">
              <a:avLst>
                <a:gd name="adj" fmla="val 893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3913260-C33C-8845-8D7E-DF912723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22796" r="13771" b="13073"/>
          <a:stretch/>
        </p:blipFill>
        <p:spPr>
          <a:xfrm>
            <a:off x="4403226" y="362884"/>
            <a:ext cx="3527217" cy="6139377"/>
          </a:xfrm>
          <a:prstGeom prst="rect">
            <a:avLst/>
          </a:prstGeom>
          <a:ln>
            <a:noFill/>
          </a:ln>
        </p:spPr>
      </p:pic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E2CBB45-2A42-9E43-89C3-9F5C8A7EB383}"/>
              </a:ext>
            </a:extLst>
          </p:cNvPr>
          <p:cNvSpPr/>
          <p:nvPr/>
        </p:nvSpPr>
        <p:spPr>
          <a:xfrm rot="10800000">
            <a:off x="5318930" y="57687"/>
            <a:ext cx="1784016" cy="3304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AFFA4-3FF8-F847-A00B-9B6ABCADDC92}"/>
              </a:ext>
            </a:extLst>
          </p:cNvPr>
          <p:cNvSpPr/>
          <p:nvPr/>
        </p:nvSpPr>
        <p:spPr>
          <a:xfrm rot="15914498">
            <a:off x="5770428" y="2249312"/>
            <a:ext cx="1113392" cy="1613919"/>
          </a:xfrm>
          <a:prstGeom prst="rect">
            <a:avLst/>
          </a:prstGeom>
          <a:solidFill>
            <a:srgbClr val="EF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D0BBD-61F4-6B48-9DEE-6FDDA18CE13E}"/>
              </a:ext>
            </a:extLst>
          </p:cNvPr>
          <p:cNvGrpSpPr/>
          <p:nvPr/>
        </p:nvGrpSpPr>
        <p:grpSpPr>
          <a:xfrm>
            <a:off x="5949588" y="2687760"/>
            <a:ext cx="202432" cy="448518"/>
            <a:chOff x="2465408" y="1865142"/>
            <a:chExt cx="447884" cy="99235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7AB6B2-880A-3941-856D-62BDE9EA459B}"/>
                </a:ext>
              </a:extLst>
            </p:cNvPr>
            <p:cNvCxnSpPr/>
            <p:nvPr/>
          </p:nvCxnSpPr>
          <p:spPr>
            <a:xfrm>
              <a:off x="2689350" y="2232003"/>
              <a:ext cx="0" cy="6254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DC46A6-1C6C-F941-BC0D-AF6756B99631}"/>
                </a:ext>
              </a:extLst>
            </p:cNvPr>
            <p:cNvSpPr/>
            <p:nvPr/>
          </p:nvSpPr>
          <p:spPr>
            <a:xfrm>
              <a:off x="2465408" y="1865142"/>
              <a:ext cx="447884" cy="447884"/>
            </a:xfrm>
            <a:prstGeom prst="ellipse">
              <a:avLst/>
            </a:prstGeom>
            <a:solidFill>
              <a:srgbClr val="D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B529FEFC-E123-1E45-9442-12FE4BE3A70E}"/>
                </a:ext>
              </a:extLst>
            </p:cNvPr>
            <p:cNvSpPr/>
            <p:nvPr/>
          </p:nvSpPr>
          <p:spPr>
            <a:xfrm rot="206257">
              <a:off x="2465408" y="1865142"/>
              <a:ext cx="447884" cy="447884"/>
            </a:xfrm>
            <a:prstGeom prst="chord">
              <a:avLst>
                <a:gd name="adj1" fmla="val 2700000"/>
                <a:gd name="adj2" fmla="val 1394470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C41494-08A9-6743-8D11-A74D68EB6C19}"/>
              </a:ext>
            </a:extLst>
          </p:cNvPr>
          <p:cNvSpPr/>
          <p:nvPr/>
        </p:nvSpPr>
        <p:spPr>
          <a:xfrm>
            <a:off x="4461220" y="455231"/>
            <a:ext cx="908677" cy="3635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6" name="Graphic 15" descr="Hamburger Menu Ic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F0149E-0EEF-8548-9550-7EEDDEAF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7343" y="488000"/>
            <a:ext cx="298005" cy="29800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BF8EDC-2E79-3C46-BB3A-7A5D59F4439A}"/>
              </a:ext>
            </a:extLst>
          </p:cNvPr>
          <p:cNvSpPr/>
          <p:nvPr/>
        </p:nvSpPr>
        <p:spPr>
          <a:xfrm>
            <a:off x="4915270" y="455232"/>
            <a:ext cx="2653708" cy="363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A3BF9-ADE1-D947-AA12-9DB60B1D1AA5}"/>
              </a:ext>
            </a:extLst>
          </p:cNvPr>
          <p:cNvSpPr txBox="1"/>
          <p:nvPr/>
        </p:nvSpPr>
        <p:spPr>
          <a:xfrm>
            <a:off x="5469519" y="543320"/>
            <a:ext cx="193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or click for current location 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621F5E-323E-684A-BAE2-2A17506EA2E1}"/>
              </a:ext>
            </a:extLst>
          </p:cNvPr>
          <p:cNvGrpSpPr/>
          <p:nvPr/>
        </p:nvGrpSpPr>
        <p:grpSpPr>
          <a:xfrm>
            <a:off x="7322445" y="528932"/>
            <a:ext cx="101003" cy="239716"/>
            <a:chOff x="18918305" y="-1678876"/>
            <a:chExt cx="447884" cy="9923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D71858-88AD-AD4F-8FDA-3882195A4BBD}"/>
                </a:ext>
              </a:extLst>
            </p:cNvPr>
            <p:cNvCxnSpPr/>
            <p:nvPr/>
          </p:nvCxnSpPr>
          <p:spPr>
            <a:xfrm>
              <a:off x="19142217" y="-1312017"/>
              <a:ext cx="0" cy="6254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51CB89-963C-BE40-8CC8-527C13B55268}"/>
                </a:ext>
              </a:extLst>
            </p:cNvPr>
            <p:cNvSpPr/>
            <p:nvPr/>
          </p:nvSpPr>
          <p:spPr>
            <a:xfrm>
              <a:off x="18918305" y="-1678876"/>
              <a:ext cx="447884" cy="44788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8C8E0E-95A9-0743-A442-9181E0F7C536}"/>
              </a:ext>
            </a:extLst>
          </p:cNvPr>
          <p:cNvSpPr txBox="1"/>
          <p:nvPr/>
        </p:nvSpPr>
        <p:spPr>
          <a:xfrm>
            <a:off x="4921500" y="514820"/>
            <a:ext cx="737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" pitchFamily="2" charset="0"/>
              </a:rPr>
              <a:t>START: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E0CA5-D699-DA48-A5C1-2E6CBF1C660D}"/>
              </a:ext>
            </a:extLst>
          </p:cNvPr>
          <p:cNvGrpSpPr/>
          <p:nvPr/>
        </p:nvGrpSpPr>
        <p:grpSpPr>
          <a:xfrm>
            <a:off x="4938173" y="862844"/>
            <a:ext cx="2653707" cy="363545"/>
            <a:chOff x="4906644" y="940403"/>
            <a:chExt cx="2569750" cy="3635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1C4F826-2D5F-4749-B733-7FF0AE236FFC}"/>
                </a:ext>
              </a:extLst>
            </p:cNvPr>
            <p:cNvSpPr/>
            <p:nvPr/>
          </p:nvSpPr>
          <p:spPr>
            <a:xfrm>
              <a:off x="4906644" y="940403"/>
              <a:ext cx="2569750" cy="3635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04362-33BF-3C4E-BB73-2D1C72E7EB38}"/>
                </a:ext>
              </a:extLst>
            </p:cNvPr>
            <p:cNvSpPr txBox="1"/>
            <p:nvPr/>
          </p:nvSpPr>
          <p:spPr>
            <a:xfrm>
              <a:off x="4912874" y="997957"/>
              <a:ext cx="73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Helvetica" pitchFamily="2" charset="0"/>
                </a:rPr>
                <a:t>END:</a:t>
              </a:r>
            </a:p>
          </p:txBody>
        </p:sp>
        <p:pic>
          <p:nvPicPr>
            <p:cNvPr id="31" name="Graphic 30" descr="Magnifying glass">
              <a:extLst>
                <a:ext uri="{FF2B5EF4-FFF2-40B4-BE49-F238E27FC236}">
                  <a16:creationId xmlns:a16="http://schemas.microsoft.com/office/drawing/2014/main" id="{35741C28-0C69-504D-92A2-62C3EA10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3575" y="990883"/>
              <a:ext cx="261610" cy="261610"/>
            </a:xfrm>
            <a:prstGeom prst="rect">
              <a:avLst/>
            </a:prstGeom>
          </p:spPr>
        </p:pic>
      </p:grpSp>
      <p:pic>
        <p:nvPicPr>
          <p:cNvPr id="33" name="Graphic 32" descr="Transfer">
            <a:extLst>
              <a:ext uri="{FF2B5EF4-FFF2-40B4-BE49-F238E27FC236}">
                <a16:creationId xmlns:a16="http://schemas.microsoft.com/office/drawing/2014/main" id="{3D09C864-55BD-9D45-B854-FF1DE20A2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585963" y="658521"/>
            <a:ext cx="274240" cy="325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3FFE85-0558-A24C-97DB-1055BA45CDA9}"/>
              </a:ext>
            </a:extLst>
          </p:cNvPr>
          <p:cNvSpPr txBox="1"/>
          <p:nvPr/>
        </p:nvSpPr>
        <p:spPr>
          <a:xfrm>
            <a:off x="5350564" y="943481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destination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135769-5FE5-254A-8739-E923459D8418}"/>
              </a:ext>
            </a:extLst>
          </p:cNvPr>
          <p:cNvGrpSpPr/>
          <p:nvPr/>
        </p:nvGrpSpPr>
        <p:grpSpPr>
          <a:xfrm>
            <a:off x="4402069" y="4494039"/>
            <a:ext cx="3527797" cy="2261244"/>
            <a:chOff x="4402069" y="4494039"/>
            <a:chExt cx="3527797" cy="226124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31C44B8-E616-7F4A-878B-4C57751AFBE3}"/>
                </a:ext>
              </a:extLst>
            </p:cNvPr>
            <p:cNvSpPr/>
            <p:nvPr/>
          </p:nvSpPr>
          <p:spPr>
            <a:xfrm>
              <a:off x="4402649" y="4494039"/>
              <a:ext cx="3527217" cy="1682305"/>
            </a:xfrm>
            <a:prstGeom prst="roundRect">
              <a:avLst>
                <a:gd name="adj" fmla="val 6021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Round Same-side Corner of Rectangle 40">
              <a:extLst>
                <a:ext uri="{FF2B5EF4-FFF2-40B4-BE49-F238E27FC236}">
                  <a16:creationId xmlns:a16="http://schemas.microsoft.com/office/drawing/2014/main" id="{1A71F64B-D6C1-9349-8DAE-8F602852C9D4}"/>
                </a:ext>
              </a:extLst>
            </p:cNvPr>
            <p:cNvSpPr/>
            <p:nvPr/>
          </p:nvSpPr>
          <p:spPr>
            <a:xfrm rot="10800000">
              <a:off x="4402069" y="5473590"/>
              <a:ext cx="3527215" cy="1281693"/>
            </a:xfrm>
            <a:prstGeom prst="round2SameRect">
              <a:avLst>
                <a:gd name="adj1" fmla="val 2407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Caret Down">
            <a:extLst>
              <a:ext uri="{FF2B5EF4-FFF2-40B4-BE49-F238E27FC236}">
                <a16:creationId xmlns:a16="http://schemas.microsoft.com/office/drawing/2014/main" id="{C70CE951-8500-AD4E-A2B3-43D63637A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1100" y="4470956"/>
            <a:ext cx="490313" cy="30845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DAAD3-F2A0-AA47-9C79-FB1EC8D69E44}"/>
              </a:ext>
            </a:extLst>
          </p:cNvPr>
          <p:cNvSpPr/>
          <p:nvPr/>
        </p:nvSpPr>
        <p:spPr>
          <a:xfrm>
            <a:off x="4340504" y="4436755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07FA73-AB10-EE47-AC1D-B4BFE1C0A4E0}"/>
              </a:ext>
            </a:extLst>
          </p:cNvPr>
          <p:cNvSpPr/>
          <p:nvPr/>
        </p:nvSpPr>
        <p:spPr>
          <a:xfrm>
            <a:off x="7937910" y="4462330"/>
            <a:ext cx="45719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6977083-4ED1-294E-A87F-7BC49C9DD1D3}"/>
              </a:ext>
            </a:extLst>
          </p:cNvPr>
          <p:cNvGrpSpPr/>
          <p:nvPr/>
        </p:nvGrpSpPr>
        <p:grpSpPr>
          <a:xfrm>
            <a:off x="4461220" y="4713515"/>
            <a:ext cx="3387007" cy="910213"/>
            <a:chOff x="3700819" y="4694098"/>
            <a:chExt cx="2462430" cy="1989594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69ED5124-0D67-AC47-8D5F-BD1699B3B01A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6EE87F7-5EAF-DF49-B545-11D5697B9864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D86074-EC0D-424A-8060-3FC013C164C8}"/>
              </a:ext>
            </a:extLst>
          </p:cNvPr>
          <p:cNvGrpSpPr/>
          <p:nvPr/>
        </p:nvGrpSpPr>
        <p:grpSpPr>
          <a:xfrm>
            <a:off x="4592702" y="4838852"/>
            <a:ext cx="221242" cy="221242"/>
            <a:chOff x="6380122" y="4860631"/>
            <a:chExt cx="354921" cy="3549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393C25-E073-B340-8C4B-DB1C6F974497}"/>
                </a:ext>
              </a:extLst>
            </p:cNvPr>
            <p:cNvSpPr/>
            <p:nvPr/>
          </p:nvSpPr>
          <p:spPr>
            <a:xfrm>
              <a:off x="6380122" y="4860631"/>
              <a:ext cx="354921" cy="354921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lock">
              <a:extLst>
                <a:ext uri="{FF2B5EF4-FFF2-40B4-BE49-F238E27FC236}">
                  <a16:creationId xmlns:a16="http://schemas.microsoft.com/office/drawing/2014/main" id="{9606012B-4EFB-A14E-9D16-CAF9761D9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38727" t="26274" r="27940" b="30685"/>
            <a:stretch/>
          </p:blipFill>
          <p:spPr>
            <a:xfrm>
              <a:off x="6475858" y="4905660"/>
              <a:ext cx="198130" cy="2558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0BB640D-313D-C943-8E70-92655FE20F2B}"/>
              </a:ext>
            </a:extLst>
          </p:cNvPr>
          <p:cNvSpPr txBox="1"/>
          <p:nvPr/>
        </p:nvSpPr>
        <p:spPr>
          <a:xfrm>
            <a:off x="4505344" y="5088736"/>
            <a:ext cx="1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Recently Visited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D96DF-DD05-7744-A8C4-9BAA09901057}"/>
              </a:ext>
            </a:extLst>
          </p:cNvPr>
          <p:cNvGrpSpPr/>
          <p:nvPr/>
        </p:nvGrpSpPr>
        <p:grpSpPr>
          <a:xfrm>
            <a:off x="4463333" y="5671873"/>
            <a:ext cx="3387007" cy="910213"/>
            <a:chOff x="3700819" y="4694098"/>
            <a:chExt cx="2462430" cy="1989594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FD32503-18F1-B245-A7A7-2B79ABB26497}"/>
                </a:ext>
              </a:extLst>
            </p:cNvPr>
            <p:cNvSpPr/>
            <p:nvPr/>
          </p:nvSpPr>
          <p:spPr>
            <a:xfrm>
              <a:off x="3700819" y="4737614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6F8EBE4-3080-CF4D-AD48-1E70F3B10CEB}"/>
                </a:ext>
              </a:extLst>
            </p:cNvPr>
            <p:cNvSpPr/>
            <p:nvPr/>
          </p:nvSpPr>
          <p:spPr>
            <a:xfrm>
              <a:off x="3735492" y="4694098"/>
              <a:ext cx="2427757" cy="1946078"/>
            </a:xfrm>
            <a:prstGeom prst="roundRect">
              <a:avLst>
                <a:gd name="adj" fmla="val 7393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56DDEE-536A-BE4A-BC0A-ACE3A0F2614E}"/>
              </a:ext>
            </a:extLst>
          </p:cNvPr>
          <p:cNvSpPr txBox="1"/>
          <p:nvPr/>
        </p:nvSpPr>
        <p:spPr>
          <a:xfrm>
            <a:off x="4471409" y="6117025"/>
            <a:ext cx="100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Helvetica" pitchFamily="2" charset="0"/>
              </a:rPr>
              <a:t>Favorites</a:t>
            </a:r>
            <a:endParaRPr lang="en-US" sz="16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52" name="Graphic 51" descr="Star">
            <a:extLst>
              <a:ext uri="{FF2B5EF4-FFF2-40B4-BE49-F238E27FC236}">
                <a16:creationId xmlns:a16="http://schemas.microsoft.com/office/drawing/2014/main" id="{7CCBD9CF-2F9E-FE40-8F34-853268B4E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690" y="5810239"/>
            <a:ext cx="308458" cy="308458"/>
          </a:xfrm>
          <a:prstGeom prst="rect">
            <a:avLst/>
          </a:prstGeom>
        </p:spPr>
      </p:pic>
      <p:pic>
        <p:nvPicPr>
          <p:cNvPr id="95" name="Graphic 94" descr="Ad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2150B4-8DD8-7643-B493-B2C22E90F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4645" y="3336494"/>
            <a:ext cx="185010" cy="18501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EFC78E-86E8-9241-A77C-6B8AB5A73B2C}"/>
              </a:ext>
            </a:extLst>
          </p:cNvPr>
          <p:cNvCxnSpPr>
            <a:cxnSpLocks/>
          </p:cNvCxnSpPr>
          <p:nvPr/>
        </p:nvCxnSpPr>
        <p:spPr>
          <a:xfrm>
            <a:off x="7625049" y="3698642"/>
            <a:ext cx="1242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AAA4D4-8359-E34E-8ECD-6F4787E584D2}"/>
              </a:ext>
            </a:extLst>
          </p:cNvPr>
          <p:cNvGrpSpPr/>
          <p:nvPr/>
        </p:nvGrpSpPr>
        <p:grpSpPr>
          <a:xfrm>
            <a:off x="7380614" y="3916823"/>
            <a:ext cx="469232" cy="469232"/>
            <a:chOff x="8214340" y="3866924"/>
            <a:chExt cx="469232" cy="4692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673F74-A57F-3D4C-85B8-FB07A18B3E37}"/>
                </a:ext>
              </a:extLst>
            </p:cNvPr>
            <p:cNvSpPr/>
            <p:nvPr/>
          </p:nvSpPr>
          <p:spPr>
            <a:xfrm>
              <a:off x="8214340" y="3866924"/>
              <a:ext cx="469232" cy="4692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E0FDAC6-3CE2-624E-BD57-ADD8B090A13D}"/>
                </a:ext>
              </a:extLst>
            </p:cNvPr>
            <p:cNvSpPr txBox="1"/>
            <p:nvPr/>
          </p:nvSpPr>
          <p:spPr>
            <a:xfrm>
              <a:off x="8237699" y="3944008"/>
              <a:ext cx="442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2D</a:t>
              </a:r>
            </a:p>
          </p:txBody>
        </p:sp>
      </p:grpSp>
      <p:pic>
        <p:nvPicPr>
          <p:cNvPr id="101" name="Graphic 100" descr="Caret Down">
            <a:extLst>
              <a:ext uri="{FF2B5EF4-FFF2-40B4-BE49-F238E27FC236}">
                <a16:creationId xmlns:a16="http://schemas.microsoft.com/office/drawing/2014/main" id="{9AFBB837-6946-104B-8681-910E38150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99841" y="2158370"/>
            <a:ext cx="512702" cy="39422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5C64100-D08E-034E-8DBA-D3A6CFA94E11}"/>
              </a:ext>
            </a:extLst>
          </p:cNvPr>
          <p:cNvSpPr txBox="1"/>
          <p:nvPr/>
        </p:nvSpPr>
        <p:spPr>
          <a:xfrm>
            <a:off x="7447341" y="1903868"/>
            <a:ext cx="46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" pitchFamily="2" charset="0"/>
              </a:rPr>
              <a:t>L2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566F7E-B739-BF49-8EBB-EE5151A60D23}"/>
              </a:ext>
            </a:extLst>
          </p:cNvPr>
          <p:cNvGrpSpPr/>
          <p:nvPr/>
        </p:nvGrpSpPr>
        <p:grpSpPr>
          <a:xfrm>
            <a:off x="5827734" y="5759456"/>
            <a:ext cx="3189182" cy="789310"/>
            <a:chOff x="5827734" y="4779741"/>
            <a:chExt cx="3189182" cy="78931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CF11665-DCB6-E940-BA87-E7D77F99AFB7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5BA1EE0-5AE8-4B41-95D4-B9380ED7451F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D461DBB-CBFE-A241-980A-4C35C50CA6C6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0B35D38-EF41-7A41-8D70-EA59CD5131D2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83BFFAC-F331-2E41-BA16-09A11E86FF14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BA3938-66B0-3A4C-818A-02FC00FB013B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C62C57-E2A8-D644-9BE0-BB5F655531DD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B345DF-64EC-AA43-A7CB-E088E8C1E0A8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18197F7-AEE6-8743-8FCA-1B45AA1438F0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Graphic 114" descr="Miscellaneous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7EB348B0-A4F7-4641-B87B-255D2F5F0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pic>
        <p:nvPicPr>
          <p:cNvPr id="103" name="Graphic 102" descr="Caret Down">
            <a:extLst>
              <a:ext uri="{FF2B5EF4-FFF2-40B4-BE49-F238E27FC236}">
                <a16:creationId xmlns:a16="http://schemas.microsoft.com/office/drawing/2014/main" id="{3E8B0274-99BE-504C-B474-2D144A1D71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7389579" y="1611243"/>
            <a:ext cx="512702" cy="394223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DB1FA4-58A6-5942-8B60-4A3E9B982A1A}"/>
              </a:ext>
            </a:extLst>
          </p:cNvPr>
          <p:cNvGrpSpPr/>
          <p:nvPr/>
        </p:nvGrpSpPr>
        <p:grpSpPr>
          <a:xfrm>
            <a:off x="6726067" y="4105402"/>
            <a:ext cx="753757" cy="276999"/>
            <a:chOff x="7539149" y="4157263"/>
            <a:chExt cx="753757" cy="2769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3CB5C8E-EDAF-A04D-9930-6B53DC70E233}"/>
                </a:ext>
              </a:extLst>
            </p:cNvPr>
            <p:cNvGrpSpPr/>
            <p:nvPr/>
          </p:nvGrpSpPr>
          <p:grpSpPr>
            <a:xfrm>
              <a:off x="7539149" y="4275772"/>
              <a:ext cx="524828" cy="138683"/>
              <a:chOff x="7327232" y="4126438"/>
              <a:chExt cx="524828" cy="138683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DB9868F-8B3A-9540-ADED-A81153CC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7232" y="4259833"/>
                <a:ext cx="52482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2111217-D0DC-FC44-8998-865500094156}"/>
                  </a:ext>
                </a:extLst>
              </p:cNvPr>
              <p:cNvCxnSpPr/>
              <p:nvPr/>
            </p:nvCxnSpPr>
            <p:spPr>
              <a:xfrm flipV="1">
                <a:off x="7327232" y="4126438"/>
                <a:ext cx="0" cy="138683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673F13-B323-864B-B510-3A48EBF83375}"/>
                </a:ext>
              </a:extLst>
            </p:cNvPr>
            <p:cNvSpPr txBox="1"/>
            <p:nvPr/>
          </p:nvSpPr>
          <p:spPr>
            <a:xfrm>
              <a:off x="7689513" y="4157263"/>
              <a:ext cx="603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15m</a:t>
              </a:r>
            </a:p>
          </p:txBody>
        </p:sp>
      </p:grpSp>
      <p:pic>
        <p:nvPicPr>
          <p:cNvPr id="75" name="Picture 7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3FB9F22-BA2A-8A49-8814-C7B63CB02A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0933" y="2886227"/>
            <a:ext cx="423790" cy="4779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2D4B3CB-94CD-D340-B517-8BD08878BBF7}"/>
              </a:ext>
            </a:extLst>
          </p:cNvPr>
          <p:cNvSpPr/>
          <p:nvPr/>
        </p:nvSpPr>
        <p:spPr>
          <a:xfrm>
            <a:off x="7237860" y="2705425"/>
            <a:ext cx="130369" cy="847362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4D92DE-2D78-C34A-A3C6-383A37DED866}"/>
              </a:ext>
            </a:extLst>
          </p:cNvPr>
          <p:cNvSpPr txBox="1"/>
          <p:nvPr/>
        </p:nvSpPr>
        <p:spPr>
          <a:xfrm>
            <a:off x="6059680" y="2937396"/>
            <a:ext cx="1373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The Arc @ NTU</a:t>
            </a:r>
          </a:p>
          <a:p>
            <a:r>
              <a:rPr lang="en-US" sz="1050" b="1" dirty="0">
                <a:solidFill>
                  <a:srgbClr val="C00000"/>
                </a:solidFill>
                <a:latin typeface="Helvetica" pitchFamily="2" charset="0"/>
              </a:rPr>
              <a:t>TR14,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F886E-CCA4-2B4D-9077-71916393D722}"/>
              </a:ext>
            </a:extLst>
          </p:cNvPr>
          <p:cNvGrpSpPr/>
          <p:nvPr/>
        </p:nvGrpSpPr>
        <p:grpSpPr>
          <a:xfrm>
            <a:off x="5827734" y="4779741"/>
            <a:ext cx="3189182" cy="789310"/>
            <a:chOff x="5827734" y="4779741"/>
            <a:chExt cx="3189182" cy="7893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65412-A0E9-854A-A528-B6B22BCDD16E}"/>
                </a:ext>
              </a:extLst>
            </p:cNvPr>
            <p:cNvGrpSpPr/>
            <p:nvPr/>
          </p:nvGrpSpPr>
          <p:grpSpPr>
            <a:xfrm>
              <a:off x="5827734" y="4779741"/>
              <a:ext cx="1923429" cy="789310"/>
              <a:chOff x="5827734" y="4779741"/>
              <a:chExt cx="1923429" cy="7893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A8805B-6A80-C64D-9426-5B7A500CCF96}"/>
                  </a:ext>
                </a:extLst>
              </p:cNvPr>
              <p:cNvSpPr/>
              <p:nvPr/>
            </p:nvSpPr>
            <p:spPr>
              <a:xfrm>
                <a:off x="5827734" y="4779741"/>
                <a:ext cx="1086562" cy="78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DF7C3D7-2A8D-BE48-B56E-EFAFD8CE8704}"/>
                  </a:ext>
                </a:extLst>
              </p:cNvPr>
              <p:cNvGrpSpPr/>
              <p:nvPr/>
            </p:nvGrpSpPr>
            <p:grpSpPr>
              <a:xfrm>
                <a:off x="5878406" y="4811953"/>
                <a:ext cx="1872757" cy="596172"/>
                <a:chOff x="5878406" y="4811953"/>
                <a:chExt cx="1872757" cy="596172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38F633E-2BF2-CB42-9048-3066D2C5A747}"/>
                    </a:ext>
                  </a:extLst>
                </p:cNvPr>
                <p:cNvSpPr/>
                <p:nvPr/>
              </p:nvSpPr>
              <p:spPr>
                <a:xfrm>
                  <a:off x="6524988" y="4814859"/>
                  <a:ext cx="590382" cy="59038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09787AC8-52FB-DB47-B644-E627422FC713}"/>
                    </a:ext>
                  </a:extLst>
                </p:cNvPr>
                <p:cNvSpPr/>
                <p:nvPr/>
              </p:nvSpPr>
              <p:spPr>
                <a:xfrm>
                  <a:off x="7160781" y="4817743"/>
                  <a:ext cx="590382" cy="59038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A86E82A-45C3-EC47-AAA6-88C9E21F5982}"/>
                    </a:ext>
                  </a:extLst>
                </p:cNvPr>
                <p:cNvSpPr/>
                <p:nvPr/>
              </p:nvSpPr>
              <p:spPr>
                <a:xfrm>
                  <a:off x="5878406" y="4811953"/>
                  <a:ext cx="590382" cy="590382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158C64-1EA0-EF45-8AD8-E78832F2DC91}"/>
                </a:ext>
              </a:extLst>
            </p:cNvPr>
            <p:cNvGrpSpPr/>
            <p:nvPr/>
          </p:nvGrpSpPr>
          <p:grpSpPr>
            <a:xfrm>
              <a:off x="7799455" y="4811953"/>
              <a:ext cx="1217461" cy="596679"/>
              <a:chOff x="8046762" y="4797167"/>
              <a:chExt cx="1217461" cy="59667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5FBE61F-481B-2541-963C-0053C9F72CF7}"/>
                  </a:ext>
                </a:extLst>
              </p:cNvPr>
              <p:cNvSpPr/>
              <p:nvPr/>
            </p:nvSpPr>
            <p:spPr>
              <a:xfrm>
                <a:off x="8046762" y="4803464"/>
                <a:ext cx="590382" cy="59038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0F65703-ACD2-2044-9266-C61393DB4148}"/>
                  </a:ext>
                </a:extLst>
              </p:cNvPr>
              <p:cNvSpPr/>
              <p:nvPr/>
            </p:nvSpPr>
            <p:spPr>
              <a:xfrm>
                <a:off x="8673841" y="4797167"/>
                <a:ext cx="590382" cy="5903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" name="Graphic 121" descr="Miscellaneous">
                <a:extLst>
                  <a:ext uri="{FF2B5EF4-FFF2-40B4-BE49-F238E27FC236}">
                    <a16:creationId xmlns:a16="http://schemas.microsoft.com/office/drawing/2014/main" id="{0EB44C0A-A65C-1045-A17A-7308A950E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2373" y="4903970"/>
                <a:ext cx="373317" cy="373317"/>
              </a:xfrm>
              <a:prstGeom prst="rect">
                <a:avLst/>
              </a:prstGeom>
            </p:spPr>
          </p:pic>
        </p:grp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1AEF589-2F55-424F-BE56-C912F7EE0CA8}"/>
              </a:ext>
            </a:extLst>
          </p:cNvPr>
          <p:cNvSpPr/>
          <p:nvPr/>
        </p:nvSpPr>
        <p:spPr>
          <a:xfrm>
            <a:off x="5590139" y="546951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00058C-01F9-C444-8E40-0471AB7B1CD9}"/>
              </a:ext>
            </a:extLst>
          </p:cNvPr>
          <p:cNvSpPr/>
          <p:nvPr/>
        </p:nvSpPr>
        <p:spPr>
          <a:xfrm>
            <a:off x="7994572" y="4157406"/>
            <a:ext cx="1216629" cy="243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6A5376-A4B3-2E4E-8A3B-2ABE4E1B3DA8}"/>
              </a:ext>
            </a:extLst>
          </p:cNvPr>
          <p:cNvSpPr/>
          <p:nvPr/>
        </p:nvSpPr>
        <p:spPr>
          <a:xfrm>
            <a:off x="7930202" y="4451747"/>
            <a:ext cx="69341" cy="2031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CE8F70-7790-ED41-8CED-941A968AF2DA}"/>
              </a:ext>
            </a:extLst>
          </p:cNvPr>
          <p:cNvSpPr/>
          <p:nvPr/>
        </p:nvSpPr>
        <p:spPr>
          <a:xfrm>
            <a:off x="7856136" y="4570375"/>
            <a:ext cx="62859" cy="189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BE1CBF3-D690-3E41-A14D-CABBBA50CDA9}"/>
              </a:ext>
            </a:extLst>
          </p:cNvPr>
          <p:cNvSpPr/>
          <p:nvPr/>
        </p:nvSpPr>
        <p:spPr>
          <a:xfrm>
            <a:off x="5586057" y="6421804"/>
            <a:ext cx="893852" cy="75486"/>
          </a:xfrm>
          <a:prstGeom prst="roundRect">
            <a:avLst>
              <a:gd name="adj" fmla="val 430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301E5D-DAE5-2647-8089-D5A9E5779411}"/>
              </a:ext>
            </a:extLst>
          </p:cNvPr>
          <p:cNvGrpSpPr/>
          <p:nvPr/>
        </p:nvGrpSpPr>
        <p:grpSpPr>
          <a:xfrm>
            <a:off x="4396891" y="3660086"/>
            <a:ext cx="632113" cy="805311"/>
            <a:chOff x="4396891" y="3660086"/>
            <a:chExt cx="632113" cy="805311"/>
          </a:xfrm>
        </p:grpSpPr>
        <p:pic>
          <p:nvPicPr>
            <p:cNvPr id="118" name="Graphic 117" descr="Map compass">
              <a:extLst>
                <a:ext uri="{FF2B5EF4-FFF2-40B4-BE49-F238E27FC236}">
                  <a16:creationId xmlns:a16="http://schemas.microsoft.com/office/drawing/2014/main" id="{469C51CA-D276-584A-90D4-ED806FE1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396891" y="3833284"/>
              <a:ext cx="632113" cy="632113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83C099-13D3-C043-874E-EC0F586E6340}"/>
                </a:ext>
              </a:extLst>
            </p:cNvPr>
            <p:cNvSpPr txBox="1"/>
            <p:nvPr/>
          </p:nvSpPr>
          <p:spPr>
            <a:xfrm>
              <a:off x="4558285" y="366008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  <a:latin typeface="Helvetica" pitchFamily="2" charset="0"/>
                </a:rPr>
                <a:t>N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A47CC3B-A7B9-A64F-A77D-5E382DD22EAD}"/>
              </a:ext>
            </a:extLst>
          </p:cNvPr>
          <p:cNvSpPr txBox="1"/>
          <p:nvPr/>
        </p:nvSpPr>
        <p:spPr>
          <a:xfrm>
            <a:off x="312795" y="1106238"/>
            <a:ext cx="3069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HELVETICA LIGHT" panose="020B0403020202020204" pitchFamily="34" charset="0"/>
              </a:rPr>
              <a:t>4. Menu</a:t>
            </a:r>
            <a:endParaRPr lang="en-US" dirty="0">
              <a:solidFill>
                <a:schemeClr val="tx2"/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Helvetica Light" panose="020B0403020202020204" pitchFamily="34" charset="0"/>
              </a:rPr>
              <a:t>Menu features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F251C39-8BAA-EF4D-9242-E020233EA065}"/>
              </a:ext>
            </a:extLst>
          </p:cNvPr>
          <p:cNvGrpSpPr/>
          <p:nvPr/>
        </p:nvGrpSpPr>
        <p:grpSpPr>
          <a:xfrm>
            <a:off x="2224858" y="736235"/>
            <a:ext cx="2488088" cy="2050094"/>
            <a:chOff x="2686318" y="3731503"/>
            <a:chExt cx="1541243" cy="205009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7C8A11D-FB28-554A-988F-8999945FFC3C}"/>
                </a:ext>
              </a:extLst>
            </p:cNvPr>
            <p:cNvSpPr txBox="1"/>
            <p:nvPr/>
          </p:nvSpPr>
          <p:spPr>
            <a:xfrm>
              <a:off x="2686318" y="5196822"/>
              <a:ext cx="12368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Click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 to open the </a:t>
              </a:r>
              <a:r>
                <a:rPr lang="en-US" sz="1600" dirty="0">
                  <a:solidFill>
                    <a:schemeClr val="accent1"/>
                  </a:solidFill>
                  <a:latin typeface="Helvetica Light" panose="020B0403020202020204" pitchFamily="34" charset="0"/>
                </a:rPr>
                <a:t>Menu </a:t>
              </a:r>
              <a:r>
                <a:rPr lang="en-US" sz="1600" dirty="0">
                  <a:solidFill>
                    <a:schemeClr val="tx2"/>
                  </a:solidFill>
                  <a:latin typeface="Helvetica Light" panose="020B0403020202020204" pitchFamily="34" charset="0"/>
                </a:rPr>
                <a:t>tab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50CABB-3285-CA4E-B638-CFB14815BD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9366" y="3731503"/>
              <a:ext cx="928195" cy="140486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" name="Graphic 21" descr="Hamburger Menu Icon">
            <a:extLst>
              <a:ext uri="{FF2B5EF4-FFF2-40B4-BE49-F238E27FC236}">
                <a16:creationId xmlns:a16="http://schemas.microsoft.com/office/drawing/2014/main" id="{FA93BF8A-708C-5F4D-BF6B-10881B32A8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19809" y="424594"/>
            <a:ext cx="668339" cy="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{1EA06EB6-1728-724A-B997-7D2832C82505}tf10001073</Template>
  <TotalTime>1779</TotalTime>
  <Words>3528</Words>
  <Application>Microsoft Macintosh PowerPoint</Application>
  <PresentationFormat>Widescreen</PresentationFormat>
  <Paragraphs>913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HELVETICA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#JOSEPHINE AGATHA HEMINGWAY#</dc:creator>
  <cp:lastModifiedBy>#JOSEPHINE AGATHA HEMINGWAY#</cp:lastModifiedBy>
  <cp:revision>87</cp:revision>
  <dcterms:created xsi:type="dcterms:W3CDTF">2020-11-10T07:07:11Z</dcterms:created>
  <dcterms:modified xsi:type="dcterms:W3CDTF">2020-11-14T08:38:56Z</dcterms:modified>
</cp:coreProperties>
</file>